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8AFF"/>
    <a:srgbClr val="9B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C2813-1D0A-493C-A754-93C7F016E3D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51A89-281C-42D4-BCA5-DE184F677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521ED-1E6A-4CAF-845F-8E52F74459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03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0166-4972-4B94-A036-483017E08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5EFD7-8C52-4F22-BA48-105E8C15C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4703C-0901-4AF3-AF62-103B7AFF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3BE1-690A-4057-9B19-1E2A0996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17482-F566-49D7-A523-5AC5032E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226D-F7F6-4308-A6CF-4B24D753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40EF2-C33E-4401-9915-5A7E62345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07FA7-8B5B-4E93-961C-3F9B93A8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0AD9C-63CA-486D-AF0D-55611C87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7CA4D-9C20-4189-89AF-9290F3F4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CDE3AA-F04B-44EB-B73F-4F2336ACD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EFA45-4B48-4CAE-BF72-31E52970D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4A909-31A0-4922-B6D2-56CB0886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A755-AC6E-447A-8637-8FE9E088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08E62-9517-4947-A145-04BD703D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C07C4-B3CD-4DA3-95F4-29B5DDA5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BF6AB-F3C2-415E-B739-71732BE2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DDEE8-29C5-4F09-BE3E-EB3ACCF9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F8198-B466-4BF1-A10A-B32773C4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A534-FC6D-4671-9CC9-A03F8F12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9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274CF-F61B-4561-A282-0CC7975B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B18FB-8737-4BA7-934B-110919BE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94CD-8850-4A23-8903-62A93CD7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16ACA-BCE3-484A-BA57-4BEBFE22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EA681-16A8-4C6A-8E14-29AD9A60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7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6E82-4465-4B52-A3BF-6C9E85548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7D01E-D314-48E0-9F48-EFF40F0FA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C2020-BC68-4E7A-BD68-0F5CBA531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0F643-F9E7-43A6-BD96-D8915BC6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4FAB4-173B-4445-9243-8FD3A5F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816A2-059C-4287-BF3C-659D0952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1F01-71FD-4370-8081-D22D4DE1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239E0-B4F9-4338-A6D8-5781619AB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7EC46-4514-404C-B887-46668FF19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F0FE01-2C7F-4FF4-A2B9-57435A792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673B6E-E49C-4515-98CB-A32A011AB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95434-F92D-4A19-8449-FE5BC2F1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690DE-BF4B-4666-B1F8-27EF6BBD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96EDD-04F3-4888-829C-4A23C7AC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0190-F24C-4824-86B6-03A2B1EB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510D4-8789-4AA0-ABAA-C171D390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7A581-DEC0-4EFA-9A37-9AA71F1D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5F0BD-5A83-4E4C-896D-65DE4D25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8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5A22C-8C73-4CCE-B178-C8A728A0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881BA-C4DA-499E-82AB-6A5BA34E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1AA31-6AFE-43F2-A14F-A2370948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5E80-275A-41AC-BF45-37F8E1AD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1568-01C6-4DC0-A566-2587F52E8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F5C73-EB95-463F-A7A0-A30725B36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0EA7B-BAB6-44D7-A38B-D4336D64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4E66F-9478-4F0B-B8C6-CCF6E262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E50B-2F81-463E-907A-FE32A57C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056F-F74E-45C1-99B8-2DF849F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AFFA5-4DC3-4736-8A1F-29EBFB8CB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41C9D-F6A0-4013-8FEA-16A700589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6F838-824A-4A8A-87D9-66DC00EF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31145-FE2B-49C8-A080-C6C7CDA3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196EB-A7D6-4CF3-B6A3-BC71270B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60E38-58D7-420C-B8C9-00F04C45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5AC4C-32F5-42F6-AD89-F9B9F4CEB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9D35-3E21-4A4C-8586-B3FA5471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C31D-E153-4C53-8321-7C8BCC18DA7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066F8-D78A-4BFB-9C89-21FE0891C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0C93E-492B-46E5-91C1-D791B3CC0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5F38-BE05-4488-838A-44916DBE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9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5360988" y="420688"/>
            <a:ext cx="222250" cy="417512"/>
          </a:xfrm>
          <a:custGeom>
            <a:avLst/>
            <a:gdLst>
              <a:gd name="T0" fmla="*/ 0 w 280"/>
              <a:gd name="T1" fmla="*/ 2147483646 h 527"/>
              <a:gd name="T2" fmla="*/ 2147483646 w 280"/>
              <a:gd name="T3" fmla="*/ 2147483646 h 527"/>
              <a:gd name="T4" fmla="*/ 2147483646 w 280"/>
              <a:gd name="T5" fmla="*/ 2147483646 h 527"/>
              <a:gd name="T6" fmla="*/ 2147483646 w 280"/>
              <a:gd name="T7" fmla="*/ 0 h 527"/>
              <a:gd name="T8" fmla="*/ 2147483646 w 280"/>
              <a:gd name="T9" fmla="*/ 2147483646 h 527"/>
              <a:gd name="T10" fmla="*/ 2147483646 w 280"/>
              <a:gd name="T11" fmla="*/ 2147483646 h 527"/>
              <a:gd name="T12" fmla="*/ 2147483646 w 280"/>
              <a:gd name="T13" fmla="*/ 2147483646 h 527"/>
              <a:gd name="T14" fmla="*/ 2147483646 w 280"/>
              <a:gd name="T15" fmla="*/ 2147483646 h 527"/>
              <a:gd name="T16" fmla="*/ 0 w 280"/>
              <a:gd name="T17" fmla="*/ 2147483646 h 5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0"/>
              <a:gd name="T28" fmla="*/ 0 h 527"/>
              <a:gd name="T29" fmla="*/ 280 w 280"/>
              <a:gd name="T30" fmla="*/ 527 h 5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0" h="527">
                <a:moveTo>
                  <a:pt x="0" y="125"/>
                </a:moveTo>
                <a:lnTo>
                  <a:pt x="28" y="60"/>
                </a:lnTo>
                <a:lnTo>
                  <a:pt x="97" y="25"/>
                </a:lnTo>
                <a:lnTo>
                  <a:pt x="280" y="0"/>
                </a:lnTo>
                <a:lnTo>
                  <a:pt x="279" y="365"/>
                </a:lnTo>
                <a:lnTo>
                  <a:pt x="269" y="527"/>
                </a:lnTo>
                <a:lnTo>
                  <a:pt x="90" y="514"/>
                </a:lnTo>
                <a:lnTo>
                  <a:pt x="119" y="389"/>
                </a:lnTo>
                <a:lnTo>
                  <a:pt x="0" y="125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9058276" y="2362200"/>
            <a:ext cx="454025" cy="623888"/>
          </a:xfrm>
          <a:custGeom>
            <a:avLst/>
            <a:gdLst>
              <a:gd name="T0" fmla="*/ 0 w 572"/>
              <a:gd name="T1" fmla="*/ 2147483646 h 786"/>
              <a:gd name="T2" fmla="*/ 2147483646 w 572"/>
              <a:gd name="T3" fmla="*/ 2147483646 h 786"/>
              <a:gd name="T4" fmla="*/ 2147483646 w 572"/>
              <a:gd name="T5" fmla="*/ 2147483646 h 786"/>
              <a:gd name="T6" fmla="*/ 2147483646 w 572"/>
              <a:gd name="T7" fmla="*/ 2147483646 h 786"/>
              <a:gd name="T8" fmla="*/ 2147483646 w 572"/>
              <a:gd name="T9" fmla="*/ 2147483646 h 786"/>
              <a:gd name="T10" fmla="*/ 2147483646 w 572"/>
              <a:gd name="T11" fmla="*/ 0 h 786"/>
              <a:gd name="T12" fmla="*/ 2147483646 w 572"/>
              <a:gd name="T13" fmla="*/ 2147483646 h 786"/>
              <a:gd name="T14" fmla="*/ 2147483646 w 572"/>
              <a:gd name="T15" fmla="*/ 2147483646 h 786"/>
              <a:gd name="T16" fmla="*/ 2147483646 w 572"/>
              <a:gd name="T17" fmla="*/ 2147483646 h 786"/>
              <a:gd name="T18" fmla="*/ 2147483646 w 572"/>
              <a:gd name="T19" fmla="*/ 2147483646 h 786"/>
              <a:gd name="T20" fmla="*/ 2147483646 w 572"/>
              <a:gd name="T21" fmla="*/ 2147483646 h 786"/>
              <a:gd name="T22" fmla="*/ 2147483646 w 572"/>
              <a:gd name="T23" fmla="*/ 2147483646 h 786"/>
              <a:gd name="T24" fmla="*/ 2147483646 w 572"/>
              <a:gd name="T25" fmla="*/ 2147483646 h 786"/>
              <a:gd name="T26" fmla="*/ 2147483646 w 572"/>
              <a:gd name="T27" fmla="*/ 2147483646 h 786"/>
              <a:gd name="T28" fmla="*/ 0 w 572"/>
              <a:gd name="T29" fmla="*/ 2147483646 h 7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72"/>
              <a:gd name="T46" fmla="*/ 0 h 786"/>
              <a:gd name="T47" fmla="*/ 572 w 572"/>
              <a:gd name="T48" fmla="*/ 786 h 78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72" h="786">
                <a:moveTo>
                  <a:pt x="0" y="516"/>
                </a:moveTo>
                <a:lnTo>
                  <a:pt x="121" y="299"/>
                </a:lnTo>
                <a:lnTo>
                  <a:pt x="332" y="125"/>
                </a:lnTo>
                <a:lnTo>
                  <a:pt x="372" y="2"/>
                </a:lnTo>
                <a:lnTo>
                  <a:pt x="419" y="1"/>
                </a:lnTo>
                <a:lnTo>
                  <a:pt x="447" y="0"/>
                </a:lnTo>
                <a:lnTo>
                  <a:pt x="460" y="40"/>
                </a:lnTo>
                <a:lnTo>
                  <a:pt x="437" y="63"/>
                </a:lnTo>
                <a:lnTo>
                  <a:pt x="421" y="125"/>
                </a:lnTo>
                <a:lnTo>
                  <a:pt x="432" y="164"/>
                </a:lnTo>
                <a:lnTo>
                  <a:pt x="505" y="212"/>
                </a:lnTo>
                <a:lnTo>
                  <a:pt x="501" y="313"/>
                </a:lnTo>
                <a:lnTo>
                  <a:pt x="572" y="373"/>
                </a:lnTo>
                <a:lnTo>
                  <a:pt x="352" y="786"/>
                </a:lnTo>
                <a:lnTo>
                  <a:pt x="0" y="516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951414" y="588964"/>
            <a:ext cx="4360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Hancock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13" name="Freeform 6"/>
          <p:cNvSpPr>
            <a:spLocks/>
          </p:cNvSpPr>
          <p:nvPr/>
        </p:nvSpPr>
        <p:spPr bwMode="auto">
          <a:xfrm>
            <a:off x="5994471" y="2743007"/>
            <a:ext cx="595312" cy="612775"/>
          </a:xfrm>
          <a:custGeom>
            <a:avLst/>
            <a:gdLst>
              <a:gd name="T0" fmla="*/ 2147483646 w 750"/>
              <a:gd name="T1" fmla="*/ 2147483646 h 772"/>
              <a:gd name="T2" fmla="*/ 0 w 750"/>
              <a:gd name="T3" fmla="*/ 2147483646 h 772"/>
              <a:gd name="T4" fmla="*/ 2147483646 w 750"/>
              <a:gd name="T5" fmla="*/ 2147483646 h 772"/>
              <a:gd name="T6" fmla="*/ 2147483646 w 750"/>
              <a:gd name="T7" fmla="*/ 2147483646 h 772"/>
              <a:gd name="T8" fmla="*/ 2147483646 w 750"/>
              <a:gd name="T9" fmla="*/ 2147483646 h 772"/>
              <a:gd name="T10" fmla="*/ 2147483646 w 750"/>
              <a:gd name="T11" fmla="*/ 2147483646 h 772"/>
              <a:gd name="T12" fmla="*/ 2147483646 w 750"/>
              <a:gd name="T13" fmla="*/ 2147483646 h 772"/>
              <a:gd name="T14" fmla="*/ 2147483646 w 750"/>
              <a:gd name="T15" fmla="*/ 2147483646 h 772"/>
              <a:gd name="T16" fmla="*/ 2147483646 w 750"/>
              <a:gd name="T17" fmla="*/ 2147483646 h 772"/>
              <a:gd name="T18" fmla="*/ 2147483646 w 750"/>
              <a:gd name="T19" fmla="*/ 2147483646 h 772"/>
              <a:gd name="T20" fmla="*/ 2147483646 w 750"/>
              <a:gd name="T21" fmla="*/ 0 h 772"/>
              <a:gd name="T22" fmla="*/ 2147483646 w 750"/>
              <a:gd name="T23" fmla="*/ 2147483646 h 772"/>
              <a:gd name="T24" fmla="*/ 2147483646 w 750"/>
              <a:gd name="T25" fmla="*/ 2147483646 h 772"/>
              <a:gd name="T26" fmla="*/ 2147483646 w 750"/>
              <a:gd name="T27" fmla="*/ 2147483646 h 7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50"/>
              <a:gd name="T43" fmla="*/ 0 h 772"/>
              <a:gd name="T44" fmla="*/ 750 w 750"/>
              <a:gd name="T45" fmla="*/ 772 h 77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50" h="772">
                <a:moveTo>
                  <a:pt x="2" y="310"/>
                </a:moveTo>
                <a:lnTo>
                  <a:pt x="0" y="425"/>
                </a:lnTo>
                <a:lnTo>
                  <a:pt x="143" y="496"/>
                </a:lnTo>
                <a:lnTo>
                  <a:pt x="185" y="584"/>
                </a:lnTo>
                <a:lnTo>
                  <a:pt x="308" y="610"/>
                </a:lnTo>
                <a:lnTo>
                  <a:pt x="275" y="772"/>
                </a:lnTo>
                <a:lnTo>
                  <a:pt x="604" y="731"/>
                </a:lnTo>
                <a:lnTo>
                  <a:pt x="681" y="468"/>
                </a:lnTo>
                <a:lnTo>
                  <a:pt x="745" y="430"/>
                </a:lnTo>
                <a:lnTo>
                  <a:pt x="750" y="151"/>
                </a:lnTo>
                <a:lnTo>
                  <a:pt x="607" y="0"/>
                </a:lnTo>
                <a:lnTo>
                  <a:pt x="364" y="129"/>
                </a:lnTo>
                <a:lnTo>
                  <a:pt x="112" y="143"/>
                </a:lnTo>
                <a:lnTo>
                  <a:pt x="2" y="310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4" name="Freeform 7"/>
          <p:cNvSpPr>
            <a:spLocks/>
          </p:cNvSpPr>
          <p:nvPr/>
        </p:nvSpPr>
        <p:spPr bwMode="auto">
          <a:xfrm>
            <a:off x="8777288" y="2162175"/>
            <a:ext cx="576262" cy="609600"/>
          </a:xfrm>
          <a:custGeom>
            <a:avLst/>
            <a:gdLst>
              <a:gd name="T0" fmla="*/ 0 w 726"/>
              <a:gd name="T1" fmla="*/ 2147483646 h 769"/>
              <a:gd name="T2" fmla="*/ 2147483646 w 726"/>
              <a:gd name="T3" fmla="*/ 2147483646 h 769"/>
              <a:gd name="T4" fmla="*/ 2147483646 w 726"/>
              <a:gd name="T5" fmla="*/ 2147483646 h 769"/>
              <a:gd name="T6" fmla="*/ 2147483646 w 726"/>
              <a:gd name="T7" fmla="*/ 0 h 769"/>
              <a:gd name="T8" fmla="*/ 2147483646 w 726"/>
              <a:gd name="T9" fmla="*/ 2147483646 h 769"/>
              <a:gd name="T10" fmla="*/ 2147483646 w 726"/>
              <a:gd name="T11" fmla="*/ 2147483646 h 769"/>
              <a:gd name="T12" fmla="*/ 2147483646 w 726"/>
              <a:gd name="T13" fmla="*/ 2147483646 h 769"/>
              <a:gd name="T14" fmla="*/ 2147483646 w 726"/>
              <a:gd name="T15" fmla="*/ 2147483646 h 769"/>
              <a:gd name="T16" fmla="*/ 2147483646 w 726"/>
              <a:gd name="T17" fmla="*/ 2147483646 h 769"/>
              <a:gd name="T18" fmla="*/ 2147483646 w 726"/>
              <a:gd name="T19" fmla="*/ 2147483646 h 769"/>
              <a:gd name="T20" fmla="*/ 2147483646 w 726"/>
              <a:gd name="T21" fmla="*/ 2147483646 h 769"/>
              <a:gd name="T22" fmla="*/ 2147483646 w 726"/>
              <a:gd name="T23" fmla="*/ 2147483646 h 769"/>
              <a:gd name="T24" fmla="*/ 2147483646 w 726"/>
              <a:gd name="T25" fmla="*/ 2147483646 h 769"/>
              <a:gd name="T26" fmla="*/ 2147483646 w 726"/>
              <a:gd name="T27" fmla="*/ 2147483646 h 769"/>
              <a:gd name="T28" fmla="*/ 2147483646 w 726"/>
              <a:gd name="T29" fmla="*/ 2147483646 h 769"/>
              <a:gd name="T30" fmla="*/ 2147483646 w 726"/>
              <a:gd name="T31" fmla="*/ 2147483646 h 769"/>
              <a:gd name="T32" fmla="*/ 2147483646 w 726"/>
              <a:gd name="T33" fmla="*/ 2147483646 h 769"/>
              <a:gd name="T34" fmla="*/ 0 w 726"/>
              <a:gd name="T35" fmla="*/ 2147483646 h 7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26"/>
              <a:gd name="T55" fmla="*/ 0 h 769"/>
              <a:gd name="T56" fmla="*/ 726 w 726"/>
              <a:gd name="T57" fmla="*/ 769 h 7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26" h="769">
                <a:moveTo>
                  <a:pt x="0" y="501"/>
                </a:moveTo>
                <a:lnTo>
                  <a:pt x="162" y="81"/>
                </a:lnTo>
                <a:lnTo>
                  <a:pt x="250" y="68"/>
                </a:lnTo>
                <a:lnTo>
                  <a:pt x="331" y="0"/>
                </a:lnTo>
                <a:lnTo>
                  <a:pt x="394" y="39"/>
                </a:lnTo>
                <a:lnTo>
                  <a:pt x="493" y="36"/>
                </a:lnTo>
                <a:lnTo>
                  <a:pt x="535" y="48"/>
                </a:lnTo>
                <a:lnTo>
                  <a:pt x="561" y="43"/>
                </a:lnTo>
                <a:lnTo>
                  <a:pt x="595" y="5"/>
                </a:lnTo>
                <a:lnTo>
                  <a:pt x="665" y="18"/>
                </a:lnTo>
                <a:lnTo>
                  <a:pt x="706" y="68"/>
                </a:lnTo>
                <a:lnTo>
                  <a:pt x="649" y="159"/>
                </a:lnTo>
                <a:lnTo>
                  <a:pt x="701" y="244"/>
                </a:lnTo>
                <a:lnTo>
                  <a:pt x="726" y="255"/>
                </a:lnTo>
                <a:lnTo>
                  <a:pt x="686" y="378"/>
                </a:lnTo>
                <a:lnTo>
                  <a:pt x="475" y="552"/>
                </a:lnTo>
                <a:lnTo>
                  <a:pt x="354" y="769"/>
                </a:lnTo>
                <a:lnTo>
                  <a:pt x="0" y="50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5" name="Freeform 8"/>
          <p:cNvSpPr>
            <a:spLocks/>
          </p:cNvSpPr>
          <p:nvPr/>
        </p:nvSpPr>
        <p:spPr bwMode="auto">
          <a:xfrm>
            <a:off x="3511551" y="4624388"/>
            <a:ext cx="739775" cy="800100"/>
          </a:xfrm>
          <a:custGeom>
            <a:avLst/>
            <a:gdLst>
              <a:gd name="T0" fmla="*/ 2147483646 w 931"/>
              <a:gd name="T1" fmla="*/ 2147483646 h 1009"/>
              <a:gd name="T2" fmla="*/ 2147483646 w 931"/>
              <a:gd name="T3" fmla="*/ 2147483646 h 1009"/>
              <a:gd name="T4" fmla="*/ 2147483646 w 931"/>
              <a:gd name="T5" fmla="*/ 2147483646 h 1009"/>
              <a:gd name="T6" fmla="*/ 2147483646 w 931"/>
              <a:gd name="T7" fmla="*/ 2147483646 h 1009"/>
              <a:gd name="T8" fmla="*/ 2147483646 w 931"/>
              <a:gd name="T9" fmla="*/ 2147483646 h 1009"/>
              <a:gd name="T10" fmla="*/ 2147483646 w 931"/>
              <a:gd name="T11" fmla="*/ 2147483646 h 1009"/>
              <a:gd name="T12" fmla="*/ 2147483646 w 931"/>
              <a:gd name="T13" fmla="*/ 2147483646 h 1009"/>
              <a:gd name="T14" fmla="*/ 2147483646 w 931"/>
              <a:gd name="T15" fmla="*/ 2147483646 h 1009"/>
              <a:gd name="T16" fmla="*/ 2147483646 w 931"/>
              <a:gd name="T17" fmla="*/ 2147483646 h 1009"/>
              <a:gd name="T18" fmla="*/ 2147483646 w 931"/>
              <a:gd name="T19" fmla="*/ 2147483646 h 1009"/>
              <a:gd name="T20" fmla="*/ 2147483646 w 931"/>
              <a:gd name="T21" fmla="*/ 0 h 1009"/>
              <a:gd name="T22" fmla="*/ 2147483646 w 931"/>
              <a:gd name="T23" fmla="*/ 2147483646 h 1009"/>
              <a:gd name="T24" fmla="*/ 2147483646 w 931"/>
              <a:gd name="T25" fmla="*/ 2147483646 h 1009"/>
              <a:gd name="T26" fmla="*/ 2147483646 w 931"/>
              <a:gd name="T27" fmla="*/ 2147483646 h 1009"/>
              <a:gd name="T28" fmla="*/ 2147483646 w 931"/>
              <a:gd name="T29" fmla="*/ 2147483646 h 1009"/>
              <a:gd name="T30" fmla="*/ 2147483646 w 931"/>
              <a:gd name="T31" fmla="*/ 2147483646 h 1009"/>
              <a:gd name="T32" fmla="*/ 2147483646 w 931"/>
              <a:gd name="T33" fmla="*/ 2147483646 h 1009"/>
              <a:gd name="T34" fmla="*/ 2147483646 w 931"/>
              <a:gd name="T35" fmla="*/ 2147483646 h 1009"/>
              <a:gd name="T36" fmla="*/ 2147483646 w 931"/>
              <a:gd name="T37" fmla="*/ 2147483646 h 1009"/>
              <a:gd name="T38" fmla="*/ 2147483646 w 931"/>
              <a:gd name="T39" fmla="*/ 2147483646 h 1009"/>
              <a:gd name="T40" fmla="*/ 2147483646 w 931"/>
              <a:gd name="T41" fmla="*/ 2147483646 h 1009"/>
              <a:gd name="T42" fmla="*/ 2147483646 w 931"/>
              <a:gd name="T43" fmla="*/ 2147483646 h 1009"/>
              <a:gd name="T44" fmla="*/ 2147483646 w 931"/>
              <a:gd name="T45" fmla="*/ 2147483646 h 1009"/>
              <a:gd name="T46" fmla="*/ 2147483646 w 931"/>
              <a:gd name="T47" fmla="*/ 2147483646 h 1009"/>
              <a:gd name="T48" fmla="*/ 2147483646 w 931"/>
              <a:gd name="T49" fmla="*/ 2147483646 h 1009"/>
              <a:gd name="T50" fmla="*/ 2147483646 w 931"/>
              <a:gd name="T51" fmla="*/ 2147483646 h 1009"/>
              <a:gd name="T52" fmla="*/ 2147483646 w 931"/>
              <a:gd name="T53" fmla="*/ 2147483646 h 1009"/>
              <a:gd name="T54" fmla="*/ 2147483646 w 931"/>
              <a:gd name="T55" fmla="*/ 2147483646 h 1009"/>
              <a:gd name="T56" fmla="*/ 2147483646 w 931"/>
              <a:gd name="T57" fmla="*/ 2147483646 h 1009"/>
              <a:gd name="T58" fmla="*/ 2147483646 w 931"/>
              <a:gd name="T59" fmla="*/ 2147483646 h 1009"/>
              <a:gd name="T60" fmla="*/ 2147483646 w 931"/>
              <a:gd name="T61" fmla="*/ 2147483646 h 1009"/>
              <a:gd name="T62" fmla="*/ 0 w 931"/>
              <a:gd name="T63" fmla="*/ 2147483646 h 1009"/>
              <a:gd name="T64" fmla="*/ 2147483646 w 931"/>
              <a:gd name="T65" fmla="*/ 2147483646 h 1009"/>
              <a:gd name="T66" fmla="*/ 2147483646 w 931"/>
              <a:gd name="T67" fmla="*/ 2147483646 h 100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31"/>
              <a:gd name="T103" fmla="*/ 0 h 1009"/>
              <a:gd name="T104" fmla="*/ 931 w 931"/>
              <a:gd name="T105" fmla="*/ 1009 h 100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31" h="1009">
                <a:moveTo>
                  <a:pt x="2" y="383"/>
                </a:moveTo>
                <a:lnTo>
                  <a:pt x="23" y="319"/>
                </a:lnTo>
                <a:lnTo>
                  <a:pt x="89" y="309"/>
                </a:lnTo>
                <a:lnTo>
                  <a:pt x="80" y="197"/>
                </a:lnTo>
                <a:lnTo>
                  <a:pt x="179" y="212"/>
                </a:lnTo>
                <a:lnTo>
                  <a:pt x="174" y="147"/>
                </a:lnTo>
                <a:lnTo>
                  <a:pt x="222" y="150"/>
                </a:lnTo>
                <a:lnTo>
                  <a:pt x="247" y="48"/>
                </a:lnTo>
                <a:lnTo>
                  <a:pt x="295" y="99"/>
                </a:lnTo>
                <a:lnTo>
                  <a:pt x="286" y="60"/>
                </a:lnTo>
                <a:lnTo>
                  <a:pt x="360" y="0"/>
                </a:lnTo>
                <a:lnTo>
                  <a:pt x="429" y="62"/>
                </a:lnTo>
                <a:lnTo>
                  <a:pt x="474" y="4"/>
                </a:lnTo>
                <a:lnTo>
                  <a:pt x="593" y="40"/>
                </a:lnTo>
                <a:lnTo>
                  <a:pt x="594" y="91"/>
                </a:lnTo>
                <a:lnTo>
                  <a:pt x="810" y="255"/>
                </a:lnTo>
                <a:lnTo>
                  <a:pt x="796" y="331"/>
                </a:lnTo>
                <a:lnTo>
                  <a:pt x="931" y="445"/>
                </a:lnTo>
                <a:lnTo>
                  <a:pt x="919" y="546"/>
                </a:lnTo>
                <a:lnTo>
                  <a:pt x="764" y="573"/>
                </a:lnTo>
                <a:lnTo>
                  <a:pt x="720" y="657"/>
                </a:lnTo>
                <a:lnTo>
                  <a:pt x="730" y="846"/>
                </a:lnTo>
                <a:lnTo>
                  <a:pt x="812" y="963"/>
                </a:lnTo>
                <a:lnTo>
                  <a:pt x="729" y="1009"/>
                </a:lnTo>
                <a:lnTo>
                  <a:pt x="647" y="972"/>
                </a:lnTo>
                <a:lnTo>
                  <a:pt x="586" y="897"/>
                </a:lnTo>
                <a:lnTo>
                  <a:pt x="441" y="917"/>
                </a:lnTo>
                <a:lnTo>
                  <a:pt x="386" y="882"/>
                </a:lnTo>
                <a:lnTo>
                  <a:pt x="373" y="729"/>
                </a:lnTo>
                <a:lnTo>
                  <a:pt x="319" y="641"/>
                </a:lnTo>
                <a:lnTo>
                  <a:pt x="137" y="613"/>
                </a:lnTo>
                <a:lnTo>
                  <a:pt x="0" y="535"/>
                </a:lnTo>
                <a:lnTo>
                  <a:pt x="88" y="464"/>
                </a:lnTo>
                <a:lnTo>
                  <a:pt x="2" y="383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6" name="Freeform 9"/>
          <p:cNvSpPr>
            <a:spLocks/>
          </p:cNvSpPr>
          <p:nvPr/>
        </p:nvSpPr>
        <p:spPr bwMode="auto">
          <a:xfrm>
            <a:off x="4862514" y="3455989"/>
            <a:ext cx="827087" cy="688975"/>
          </a:xfrm>
          <a:custGeom>
            <a:avLst/>
            <a:gdLst>
              <a:gd name="T0" fmla="*/ 0 w 1042"/>
              <a:gd name="T1" fmla="*/ 2147483646 h 867"/>
              <a:gd name="T2" fmla="*/ 2147483646 w 1042"/>
              <a:gd name="T3" fmla="*/ 2147483646 h 867"/>
              <a:gd name="T4" fmla="*/ 2147483646 w 1042"/>
              <a:gd name="T5" fmla="*/ 2147483646 h 867"/>
              <a:gd name="T6" fmla="*/ 2147483646 w 1042"/>
              <a:gd name="T7" fmla="*/ 0 h 867"/>
              <a:gd name="T8" fmla="*/ 2147483646 w 1042"/>
              <a:gd name="T9" fmla="*/ 2147483646 h 867"/>
              <a:gd name="T10" fmla="*/ 2147483646 w 1042"/>
              <a:gd name="T11" fmla="*/ 2147483646 h 867"/>
              <a:gd name="T12" fmla="*/ 2147483646 w 1042"/>
              <a:gd name="T13" fmla="*/ 2147483646 h 867"/>
              <a:gd name="T14" fmla="*/ 2147483646 w 1042"/>
              <a:gd name="T15" fmla="*/ 2147483646 h 867"/>
              <a:gd name="T16" fmla="*/ 2147483646 w 1042"/>
              <a:gd name="T17" fmla="*/ 2147483646 h 867"/>
              <a:gd name="T18" fmla="*/ 2147483646 w 1042"/>
              <a:gd name="T19" fmla="*/ 2147483646 h 867"/>
              <a:gd name="T20" fmla="*/ 2147483646 w 1042"/>
              <a:gd name="T21" fmla="*/ 2147483646 h 867"/>
              <a:gd name="T22" fmla="*/ 2147483646 w 1042"/>
              <a:gd name="T23" fmla="*/ 2147483646 h 867"/>
              <a:gd name="T24" fmla="*/ 2147483646 w 1042"/>
              <a:gd name="T25" fmla="*/ 2147483646 h 867"/>
              <a:gd name="T26" fmla="*/ 2147483646 w 1042"/>
              <a:gd name="T27" fmla="*/ 2147483646 h 867"/>
              <a:gd name="T28" fmla="*/ 2147483646 w 1042"/>
              <a:gd name="T29" fmla="*/ 2147483646 h 867"/>
              <a:gd name="T30" fmla="*/ 2147483646 w 1042"/>
              <a:gd name="T31" fmla="*/ 2147483646 h 867"/>
              <a:gd name="T32" fmla="*/ 2147483646 w 1042"/>
              <a:gd name="T33" fmla="*/ 2147483646 h 867"/>
              <a:gd name="T34" fmla="*/ 2147483646 w 1042"/>
              <a:gd name="T35" fmla="*/ 2147483646 h 867"/>
              <a:gd name="T36" fmla="*/ 0 w 1042"/>
              <a:gd name="T37" fmla="*/ 2147483646 h 8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42"/>
              <a:gd name="T58" fmla="*/ 0 h 867"/>
              <a:gd name="T59" fmla="*/ 1042 w 1042"/>
              <a:gd name="T60" fmla="*/ 867 h 8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42" h="867">
                <a:moveTo>
                  <a:pt x="0" y="511"/>
                </a:moveTo>
                <a:lnTo>
                  <a:pt x="65" y="398"/>
                </a:lnTo>
                <a:lnTo>
                  <a:pt x="622" y="23"/>
                </a:lnTo>
                <a:lnTo>
                  <a:pt x="748" y="0"/>
                </a:lnTo>
                <a:lnTo>
                  <a:pt x="778" y="86"/>
                </a:lnTo>
                <a:lnTo>
                  <a:pt x="921" y="98"/>
                </a:lnTo>
                <a:lnTo>
                  <a:pt x="988" y="148"/>
                </a:lnTo>
                <a:lnTo>
                  <a:pt x="966" y="221"/>
                </a:lnTo>
                <a:lnTo>
                  <a:pt x="1042" y="302"/>
                </a:lnTo>
                <a:lnTo>
                  <a:pt x="1012" y="353"/>
                </a:lnTo>
                <a:lnTo>
                  <a:pt x="903" y="578"/>
                </a:lnTo>
                <a:lnTo>
                  <a:pt x="675" y="814"/>
                </a:lnTo>
                <a:lnTo>
                  <a:pt x="498" y="828"/>
                </a:lnTo>
                <a:lnTo>
                  <a:pt x="429" y="752"/>
                </a:lnTo>
                <a:lnTo>
                  <a:pt x="265" y="867"/>
                </a:lnTo>
                <a:lnTo>
                  <a:pt x="247" y="805"/>
                </a:lnTo>
                <a:lnTo>
                  <a:pt x="197" y="778"/>
                </a:lnTo>
                <a:lnTo>
                  <a:pt x="184" y="711"/>
                </a:lnTo>
                <a:lnTo>
                  <a:pt x="0" y="51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7" name="Freeform 10"/>
          <p:cNvSpPr>
            <a:spLocks/>
          </p:cNvSpPr>
          <p:nvPr/>
        </p:nvSpPr>
        <p:spPr bwMode="auto">
          <a:xfrm>
            <a:off x="5345113" y="828676"/>
            <a:ext cx="234950" cy="430213"/>
          </a:xfrm>
          <a:custGeom>
            <a:avLst/>
            <a:gdLst>
              <a:gd name="T0" fmla="*/ 0 w 297"/>
              <a:gd name="T1" fmla="*/ 2147483646 h 542"/>
              <a:gd name="T2" fmla="*/ 2147483646 w 297"/>
              <a:gd name="T3" fmla="*/ 2147483646 h 542"/>
              <a:gd name="T4" fmla="*/ 2147483646 w 297"/>
              <a:gd name="T5" fmla="*/ 0 h 542"/>
              <a:gd name="T6" fmla="*/ 2147483646 w 297"/>
              <a:gd name="T7" fmla="*/ 2147483646 h 542"/>
              <a:gd name="T8" fmla="*/ 2147483646 w 297"/>
              <a:gd name="T9" fmla="*/ 2147483646 h 542"/>
              <a:gd name="T10" fmla="*/ 0 w 297"/>
              <a:gd name="T11" fmla="*/ 2147483646 h 5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7"/>
              <a:gd name="T19" fmla="*/ 0 h 542"/>
              <a:gd name="T20" fmla="*/ 297 w 297"/>
              <a:gd name="T21" fmla="*/ 542 h 5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7" h="542">
                <a:moveTo>
                  <a:pt x="0" y="463"/>
                </a:moveTo>
                <a:lnTo>
                  <a:pt x="133" y="216"/>
                </a:lnTo>
                <a:lnTo>
                  <a:pt x="111" y="0"/>
                </a:lnTo>
                <a:lnTo>
                  <a:pt x="290" y="13"/>
                </a:lnTo>
                <a:lnTo>
                  <a:pt x="297" y="542"/>
                </a:lnTo>
                <a:lnTo>
                  <a:pt x="0" y="463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8" name="Freeform 11"/>
          <p:cNvSpPr>
            <a:spLocks/>
          </p:cNvSpPr>
          <p:nvPr/>
        </p:nvSpPr>
        <p:spPr bwMode="auto">
          <a:xfrm>
            <a:off x="2821028" y="3963581"/>
            <a:ext cx="622300" cy="649287"/>
          </a:xfrm>
          <a:custGeom>
            <a:avLst/>
            <a:gdLst>
              <a:gd name="T0" fmla="*/ 0 w 785"/>
              <a:gd name="T1" fmla="*/ 2147483646 h 818"/>
              <a:gd name="T2" fmla="*/ 2147483646 w 785"/>
              <a:gd name="T3" fmla="*/ 2147483646 h 818"/>
              <a:gd name="T4" fmla="*/ 2147483646 w 785"/>
              <a:gd name="T5" fmla="*/ 2147483646 h 818"/>
              <a:gd name="T6" fmla="*/ 2147483646 w 785"/>
              <a:gd name="T7" fmla="*/ 0 h 818"/>
              <a:gd name="T8" fmla="*/ 2147483646 w 785"/>
              <a:gd name="T9" fmla="*/ 2147483646 h 818"/>
              <a:gd name="T10" fmla="*/ 2147483646 w 785"/>
              <a:gd name="T11" fmla="*/ 2147483646 h 818"/>
              <a:gd name="T12" fmla="*/ 2147483646 w 785"/>
              <a:gd name="T13" fmla="*/ 2147483646 h 818"/>
              <a:gd name="T14" fmla="*/ 2147483646 w 785"/>
              <a:gd name="T15" fmla="*/ 2147483646 h 818"/>
              <a:gd name="T16" fmla="*/ 2147483646 w 785"/>
              <a:gd name="T17" fmla="*/ 2147483646 h 818"/>
              <a:gd name="T18" fmla="*/ 2147483646 w 785"/>
              <a:gd name="T19" fmla="*/ 2147483646 h 818"/>
              <a:gd name="T20" fmla="*/ 2147483646 w 785"/>
              <a:gd name="T21" fmla="*/ 2147483646 h 818"/>
              <a:gd name="T22" fmla="*/ 2147483646 w 785"/>
              <a:gd name="T23" fmla="*/ 2147483646 h 818"/>
              <a:gd name="T24" fmla="*/ 0 w 785"/>
              <a:gd name="T25" fmla="*/ 2147483646 h 81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5"/>
              <a:gd name="T40" fmla="*/ 0 h 818"/>
              <a:gd name="T41" fmla="*/ 785 w 785"/>
              <a:gd name="T42" fmla="*/ 818 h 81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5" h="818">
                <a:moveTo>
                  <a:pt x="0" y="371"/>
                </a:moveTo>
                <a:lnTo>
                  <a:pt x="297" y="300"/>
                </a:lnTo>
                <a:lnTo>
                  <a:pt x="373" y="35"/>
                </a:lnTo>
                <a:lnTo>
                  <a:pt x="508" y="0"/>
                </a:lnTo>
                <a:lnTo>
                  <a:pt x="778" y="293"/>
                </a:lnTo>
                <a:lnTo>
                  <a:pt x="785" y="521"/>
                </a:lnTo>
                <a:lnTo>
                  <a:pt x="517" y="633"/>
                </a:lnTo>
                <a:lnTo>
                  <a:pt x="412" y="818"/>
                </a:lnTo>
                <a:lnTo>
                  <a:pt x="372" y="802"/>
                </a:lnTo>
                <a:lnTo>
                  <a:pt x="360" y="780"/>
                </a:lnTo>
                <a:lnTo>
                  <a:pt x="363" y="642"/>
                </a:lnTo>
                <a:lnTo>
                  <a:pt x="259" y="629"/>
                </a:lnTo>
                <a:lnTo>
                  <a:pt x="0" y="37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9" name="Freeform 12"/>
          <p:cNvSpPr>
            <a:spLocks/>
          </p:cNvSpPr>
          <p:nvPr/>
        </p:nvSpPr>
        <p:spPr bwMode="auto">
          <a:xfrm>
            <a:off x="4518025" y="3203576"/>
            <a:ext cx="395288" cy="758825"/>
          </a:xfrm>
          <a:custGeom>
            <a:avLst/>
            <a:gdLst>
              <a:gd name="T0" fmla="*/ 0 w 499"/>
              <a:gd name="T1" fmla="*/ 2147483646 h 955"/>
              <a:gd name="T2" fmla="*/ 2147483646 w 499"/>
              <a:gd name="T3" fmla="*/ 2147483646 h 955"/>
              <a:gd name="T4" fmla="*/ 2147483646 w 499"/>
              <a:gd name="T5" fmla="*/ 0 h 955"/>
              <a:gd name="T6" fmla="*/ 2147483646 w 499"/>
              <a:gd name="T7" fmla="*/ 2147483646 h 955"/>
              <a:gd name="T8" fmla="*/ 2147483646 w 499"/>
              <a:gd name="T9" fmla="*/ 2147483646 h 955"/>
              <a:gd name="T10" fmla="*/ 2147483646 w 499"/>
              <a:gd name="T11" fmla="*/ 2147483646 h 955"/>
              <a:gd name="T12" fmla="*/ 2147483646 w 499"/>
              <a:gd name="T13" fmla="*/ 2147483646 h 955"/>
              <a:gd name="T14" fmla="*/ 2147483646 w 499"/>
              <a:gd name="T15" fmla="*/ 2147483646 h 955"/>
              <a:gd name="T16" fmla="*/ 2147483646 w 499"/>
              <a:gd name="T17" fmla="*/ 2147483646 h 955"/>
              <a:gd name="T18" fmla="*/ 2147483646 w 499"/>
              <a:gd name="T19" fmla="*/ 2147483646 h 955"/>
              <a:gd name="T20" fmla="*/ 2147483646 w 499"/>
              <a:gd name="T21" fmla="*/ 2147483646 h 955"/>
              <a:gd name="T22" fmla="*/ 2147483646 w 499"/>
              <a:gd name="T23" fmla="*/ 2147483646 h 955"/>
              <a:gd name="T24" fmla="*/ 0 w 499"/>
              <a:gd name="T25" fmla="*/ 2147483646 h 9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9"/>
              <a:gd name="T40" fmla="*/ 0 h 955"/>
              <a:gd name="T41" fmla="*/ 499 w 499"/>
              <a:gd name="T42" fmla="*/ 955 h 9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9" h="955">
                <a:moveTo>
                  <a:pt x="0" y="277"/>
                </a:moveTo>
                <a:lnTo>
                  <a:pt x="195" y="24"/>
                </a:lnTo>
                <a:lnTo>
                  <a:pt x="278" y="0"/>
                </a:lnTo>
                <a:lnTo>
                  <a:pt x="428" y="87"/>
                </a:lnTo>
                <a:lnTo>
                  <a:pt x="466" y="364"/>
                </a:lnTo>
                <a:lnTo>
                  <a:pt x="386" y="578"/>
                </a:lnTo>
                <a:lnTo>
                  <a:pt x="499" y="717"/>
                </a:lnTo>
                <a:lnTo>
                  <a:pt x="434" y="830"/>
                </a:lnTo>
                <a:lnTo>
                  <a:pt x="352" y="955"/>
                </a:lnTo>
                <a:lnTo>
                  <a:pt x="301" y="906"/>
                </a:lnTo>
                <a:lnTo>
                  <a:pt x="220" y="895"/>
                </a:lnTo>
                <a:lnTo>
                  <a:pt x="179" y="665"/>
                </a:lnTo>
                <a:lnTo>
                  <a:pt x="0" y="277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0" name="Freeform 13"/>
          <p:cNvSpPr>
            <a:spLocks/>
          </p:cNvSpPr>
          <p:nvPr/>
        </p:nvSpPr>
        <p:spPr bwMode="auto">
          <a:xfrm>
            <a:off x="4511676" y="3862388"/>
            <a:ext cx="650875" cy="696912"/>
          </a:xfrm>
          <a:custGeom>
            <a:avLst/>
            <a:gdLst>
              <a:gd name="T0" fmla="*/ 0 w 819"/>
              <a:gd name="T1" fmla="*/ 2147483646 h 877"/>
              <a:gd name="T2" fmla="*/ 2147483646 w 819"/>
              <a:gd name="T3" fmla="*/ 2147483646 h 877"/>
              <a:gd name="T4" fmla="*/ 2147483646 w 819"/>
              <a:gd name="T5" fmla="*/ 2147483646 h 877"/>
              <a:gd name="T6" fmla="*/ 2147483646 w 819"/>
              <a:gd name="T7" fmla="*/ 0 h 877"/>
              <a:gd name="T8" fmla="*/ 2147483646 w 819"/>
              <a:gd name="T9" fmla="*/ 2147483646 h 877"/>
              <a:gd name="T10" fmla="*/ 2147483646 w 819"/>
              <a:gd name="T11" fmla="*/ 2147483646 h 877"/>
              <a:gd name="T12" fmla="*/ 2147483646 w 819"/>
              <a:gd name="T13" fmla="*/ 2147483646 h 877"/>
              <a:gd name="T14" fmla="*/ 2147483646 w 819"/>
              <a:gd name="T15" fmla="*/ 2147483646 h 877"/>
              <a:gd name="T16" fmla="*/ 2147483646 w 819"/>
              <a:gd name="T17" fmla="*/ 2147483646 h 877"/>
              <a:gd name="T18" fmla="*/ 2147483646 w 819"/>
              <a:gd name="T19" fmla="*/ 2147483646 h 877"/>
              <a:gd name="T20" fmla="*/ 2147483646 w 819"/>
              <a:gd name="T21" fmla="*/ 2147483646 h 877"/>
              <a:gd name="T22" fmla="*/ 0 w 819"/>
              <a:gd name="T23" fmla="*/ 2147483646 h 8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19"/>
              <a:gd name="T37" fmla="*/ 0 h 877"/>
              <a:gd name="T38" fmla="*/ 819 w 819"/>
              <a:gd name="T39" fmla="*/ 877 h 87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19" h="877">
                <a:moveTo>
                  <a:pt x="0" y="439"/>
                </a:moveTo>
                <a:lnTo>
                  <a:pt x="164" y="315"/>
                </a:lnTo>
                <a:lnTo>
                  <a:pt x="359" y="125"/>
                </a:lnTo>
                <a:lnTo>
                  <a:pt x="441" y="0"/>
                </a:lnTo>
                <a:lnTo>
                  <a:pt x="625" y="200"/>
                </a:lnTo>
                <a:lnTo>
                  <a:pt x="638" y="267"/>
                </a:lnTo>
                <a:lnTo>
                  <a:pt x="688" y="294"/>
                </a:lnTo>
                <a:lnTo>
                  <a:pt x="706" y="356"/>
                </a:lnTo>
                <a:lnTo>
                  <a:pt x="819" y="407"/>
                </a:lnTo>
                <a:lnTo>
                  <a:pt x="625" y="567"/>
                </a:lnTo>
                <a:lnTo>
                  <a:pt x="87" y="877"/>
                </a:lnTo>
                <a:lnTo>
                  <a:pt x="0" y="439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1" name="Freeform 14"/>
          <p:cNvSpPr>
            <a:spLocks/>
          </p:cNvSpPr>
          <p:nvPr/>
        </p:nvSpPr>
        <p:spPr bwMode="auto">
          <a:xfrm>
            <a:off x="5026026" y="2486025"/>
            <a:ext cx="523875" cy="642938"/>
          </a:xfrm>
          <a:custGeom>
            <a:avLst/>
            <a:gdLst>
              <a:gd name="T0" fmla="*/ 0 w 661"/>
              <a:gd name="T1" fmla="*/ 2147483646 h 809"/>
              <a:gd name="T2" fmla="*/ 2147483646 w 661"/>
              <a:gd name="T3" fmla="*/ 2147483646 h 809"/>
              <a:gd name="T4" fmla="*/ 2147483646 w 661"/>
              <a:gd name="T5" fmla="*/ 2147483646 h 809"/>
              <a:gd name="T6" fmla="*/ 2147483646 w 661"/>
              <a:gd name="T7" fmla="*/ 0 h 809"/>
              <a:gd name="T8" fmla="*/ 2147483646 w 661"/>
              <a:gd name="T9" fmla="*/ 2147483646 h 809"/>
              <a:gd name="T10" fmla="*/ 2147483646 w 661"/>
              <a:gd name="T11" fmla="*/ 2147483646 h 809"/>
              <a:gd name="T12" fmla="*/ 2147483646 w 661"/>
              <a:gd name="T13" fmla="*/ 2147483646 h 809"/>
              <a:gd name="T14" fmla="*/ 2147483646 w 661"/>
              <a:gd name="T15" fmla="*/ 2147483646 h 809"/>
              <a:gd name="T16" fmla="*/ 2147483646 w 661"/>
              <a:gd name="T17" fmla="*/ 2147483646 h 809"/>
              <a:gd name="T18" fmla="*/ 2147483646 w 661"/>
              <a:gd name="T19" fmla="*/ 2147483646 h 809"/>
              <a:gd name="T20" fmla="*/ 2147483646 w 661"/>
              <a:gd name="T21" fmla="*/ 2147483646 h 809"/>
              <a:gd name="T22" fmla="*/ 2147483646 w 661"/>
              <a:gd name="T23" fmla="*/ 2147483646 h 809"/>
              <a:gd name="T24" fmla="*/ 2147483646 w 661"/>
              <a:gd name="T25" fmla="*/ 2147483646 h 809"/>
              <a:gd name="T26" fmla="*/ 2147483646 w 661"/>
              <a:gd name="T27" fmla="*/ 2147483646 h 809"/>
              <a:gd name="T28" fmla="*/ 0 w 661"/>
              <a:gd name="T29" fmla="*/ 2147483646 h 8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61"/>
              <a:gd name="T46" fmla="*/ 0 h 809"/>
              <a:gd name="T47" fmla="*/ 661 w 661"/>
              <a:gd name="T48" fmla="*/ 809 h 8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61" h="809">
                <a:moveTo>
                  <a:pt x="0" y="404"/>
                </a:moveTo>
                <a:lnTo>
                  <a:pt x="55" y="327"/>
                </a:lnTo>
                <a:lnTo>
                  <a:pt x="349" y="76"/>
                </a:lnTo>
                <a:lnTo>
                  <a:pt x="510" y="0"/>
                </a:lnTo>
                <a:lnTo>
                  <a:pt x="661" y="60"/>
                </a:lnTo>
                <a:lnTo>
                  <a:pt x="650" y="228"/>
                </a:lnTo>
                <a:lnTo>
                  <a:pt x="550" y="350"/>
                </a:lnTo>
                <a:lnTo>
                  <a:pt x="660" y="566"/>
                </a:lnTo>
                <a:lnTo>
                  <a:pt x="570" y="601"/>
                </a:lnTo>
                <a:lnTo>
                  <a:pt x="559" y="653"/>
                </a:lnTo>
                <a:lnTo>
                  <a:pt x="470" y="693"/>
                </a:lnTo>
                <a:lnTo>
                  <a:pt x="378" y="809"/>
                </a:lnTo>
                <a:lnTo>
                  <a:pt x="304" y="793"/>
                </a:lnTo>
                <a:lnTo>
                  <a:pt x="173" y="766"/>
                </a:lnTo>
                <a:lnTo>
                  <a:pt x="0" y="404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2" name="Freeform 15"/>
          <p:cNvSpPr>
            <a:spLocks/>
          </p:cNvSpPr>
          <p:nvPr/>
        </p:nvSpPr>
        <p:spPr bwMode="auto">
          <a:xfrm>
            <a:off x="4355741" y="4542291"/>
            <a:ext cx="892175" cy="782638"/>
          </a:xfrm>
          <a:custGeom>
            <a:avLst/>
            <a:gdLst>
              <a:gd name="T0" fmla="*/ 0 w 1124"/>
              <a:gd name="T1" fmla="*/ 2147483646 h 987"/>
              <a:gd name="T2" fmla="*/ 2147483646 w 1124"/>
              <a:gd name="T3" fmla="*/ 2147483646 h 987"/>
              <a:gd name="T4" fmla="*/ 2147483646 w 1124"/>
              <a:gd name="T5" fmla="*/ 0 h 987"/>
              <a:gd name="T6" fmla="*/ 2147483646 w 1124"/>
              <a:gd name="T7" fmla="*/ 2147483646 h 987"/>
              <a:gd name="T8" fmla="*/ 2147483646 w 1124"/>
              <a:gd name="T9" fmla="*/ 2147483646 h 987"/>
              <a:gd name="T10" fmla="*/ 2147483646 w 1124"/>
              <a:gd name="T11" fmla="*/ 2147483646 h 987"/>
              <a:gd name="T12" fmla="*/ 2147483646 w 1124"/>
              <a:gd name="T13" fmla="*/ 2147483646 h 987"/>
              <a:gd name="T14" fmla="*/ 2147483646 w 1124"/>
              <a:gd name="T15" fmla="*/ 2147483646 h 987"/>
              <a:gd name="T16" fmla="*/ 2147483646 w 1124"/>
              <a:gd name="T17" fmla="*/ 2147483646 h 987"/>
              <a:gd name="T18" fmla="*/ 2147483646 w 1124"/>
              <a:gd name="T19" fmla="*/ 2147483646 h 987"/>
              <a:gd name="T20" fmla="*/ 2147483646 w 1124"/>
              <a:gd name="T21" fmla="*/ 2147483646 h 987"/>
              <a:gd name="T22" fmla="*/ 2147483646 w 1124"/>
              <a:gd name="T23" fmla="*/ 2147483646 h 987"/>
              <a:gd name="T24" fmla="*/ 2147483646 w 1124"/>
              <a:gd name="T25" fmla="*/ 2147483646 h 987"/>
              <a:gd name="T26" fmla="*/ 2147483646 w 1124"/>
              <a:gd name="T27" fmla="*/ 2147483646 h 987"/>
              <a:gd name="T28" fmla="*/ 2147483646 w 1124"/>
              <a:gd name="T29" fmla="*/ 2147483646 h 987"/>
              <a:gd name="T30" fmla="*/ 2147483646 w 1124"/>
              <a:gd name="T31" fmla="*/ 2147483646 h 987"/>
              <a:gd name="T32" fmla="*/ 2147483646 w 1124"/>
              <a:gd name="T33" fmla="*/ 2147483646 h 987"/>
              <a:gd name="T34" fmla="*/ 2147483646 w 1124"/>
              <a:gd name="T35" fmla="*/ 2147483646 h 987"/>
              <a:gd name="T36" fmla="*/ 2147483646 w 1124"/>
              <a:gd name="T37" fmla="*/ 2147483646 h 987"/>
              <a:gd name="T38" fmla="*/ 2147483646 w 1124"/>
              <a:gd name="T39" fmla="*/ 2147483646 h 987"/>
              <a:gd name="T40" fmla="*/ 2147483646 w 1124"/>
              <a:gd name="T41" fmla="*/ 2147483646 h 987"/>
              <a:gd name="T42" fmla="*/ 2147483646 w 1124"/>
              <a:gd name="T43" fmla="*/ 2147483646 h 987"/>
              <a:gd name="T44" fmla="*/ 2147483646 w 1124"/>
              <a:gd name="T45" fmla="*/ 2147483646 h 987"/>
              <a:gd name="T46" fmla="*/ 2147483646 w 1124"/>
              <a:gd name="T47" fmla="*/ 2147483646 h 987"/>
              <a:gd name="T48" fmla="*/ 2147483646 w 1124"/>
              <a:gd name="T49" fmla="*/ 2147483646 h 987"/>
              <a:gd name="T50" fmla="*/ 2147483646 w 1124"/>
              <a:gd name="T51" fmla="*/ 2147483646 h 987"/>
              <a:gd name="T52" fmla="*/ 2147483646 w 1124"/>
              <a:gd name="T53" fmla="*/ 2147483646 h 987"/>
              <a:gd name="T54" fmla="*/ 0 w 1124"/>
              <a:gd name="T55" fmla="*/ 2147483646 h 98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4"/>
              <a:gd name="T85" fmla="*/ 0 h 987"/>
              <a:gd name="T86" fmla="*/ 1124 w 1124"/>
              <a:gd name="T87" fmla="*/ 987 h 98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4" h="987">
                <a:moveTo>
                  <a:pt x="0" y="668"/>
                </a:moveTo>
                <a:lnTo>
                  <a:pt x="107" y="212"/>
                </a:lnTo>
                <a:lnTo>
                  <a:pt x="273" y="0"/>
                </a:lnTo>
                <a:lnTo>
                  <a:pt x="537" y="155"/>
                </a:lnTo>
                <a:lnTo>
                  <a:pt x="623" y="81"/>
                </a:lnTo>
                <a:lnTo>
                  <a:pt x="653" y="142"/>
                </a:lnTo>
                <a:lnTo>
                  <a:pt x="675" y="104"/>
                </a:lnTo>
                <a:lnTo>
                  <a:pt x="726" y="117"/>
                </a:lnTo>
                <a:lnTo>
                  <a:pt x="773" y="156"/>
                </a:lnTo>
                <a:lnTo>
                  <a:pt x="756" y="207"/>
                </a:lnTo>
                <a:lnTo>
                  <a:pt x="816" y="307"/>
                </a:lnTo>
                <a:lnTo>
                  <a:pt x="879" y="304"/>
                </a:lnTo>
                <a:lnTo>
                  <a:pt x="889" y="358"/>
                </a:lnTo>
                <a:lnTo>
                  <a:pt x="909" y="484"/>
                </a:lnTo>
                <a:lnTo>
                  <a:pt x="1033" y="473"/>
                </a:lnTo>
                <a:lnTo>
                  <a:pt x="990" y="519"/>
                </a:lnTo>
                <a:lnTo>
                  <a:pt x="1082" y="647"/>
                </a:lnTo>
                <a:lnTo>
                  <a:pt x="1000" y="736"/>
                </a:lnTo>
                <a:lnTo>
                  <a:pt x="1124" y="898"/>
                </a:lnTo>
                <a:lnTo>
                  <a:pt x="1072" y="911"/>
                </a:lnTo>
                <a:lnTo>
                  <a:pt x="762" y="987"/>
                </a:lnTo>
                <a:lnTo>
                  <a:pt x="557" y="963"/>
                </a:lnTo>
                <a:lnTo>
                  <a:pt x="568" y="910"/>
                </a:lnTo>
                <a:lnTo>
                  <a:pt x="507" y="910"/>
                </a:lnTo>
                <a:lnTo>
                  <a:pt x="534" y="873"/>
                </a:lnTo>
                <a:lnTo>
                  <a:pt x="145" y="843"/>
                </a:lnTo>
                <a:lnTo>
                  <a:pt x="145" y="682"/>
                </a:lnTo>
                <a:lnTo>
                  <a:pt x="0" y="66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3" name="Freeform 16"/>
          <p:cNvSpPr>
            <a:spLocks/>
          </p:cNvSpPr>
          <p:nvPr/>
        </p:nvSpPr>
        <p:spPr bwMode="auto">
          <a:xfrm>
            <a:off x="4824414" y="3094038"/>
            <a:ext cx="630237" cy="677862"/>
          </a:xfrm>
          <a:custGeom>
            <a:avLst/>
            <a:gdLst>
              <a:gd name="T0" fmla="*/ 2147483646 w 796"/>
              <a:gd name="T1" fmla="*/ 2147483646 h 854"/>
              <a:gd name="T2" fmla="*/ 2147483646 w 796"/>
              <a:gd name="T3" fmla="*/ 2147483646 h 854"/>
              <a:gd name="T4" fmla="*/ 0 w 796"/>
              <a:gd name="T5" fmla="*/ 2147483646 h 854"/>
              <a:gd name="T6" fmla="*/ 2147483646 w 796"/>
              <a:gd name="T7" fmla="*/ 2147483646 h 854"/>
              <a:gd name="T8" fmla="*/ 2147483646 w 796"/>
              <a:gd name="T9" fmla="*/ 2147483646 h 854"/>
              <a:gd name="T10" fmla="*/ 2147483646 w 796"/>
              <a:gd name="T11" fmla="*/ 2147483646 h 854"/>
              <a:gd name="T12" fmla="*/ 2147483646 w 796"/>
              <a:gd name="T13" fmla="*/ 2147483646 h 854"/>
              <a:gd name="T14" fmla="*/ 2147483646 w 796"/>
              <a:gd name="T15" fmla="*/ 2147483646 h 854"/>
              <a:gd name="T16" fmla="*/ 2147483646 w 796"/>
              <a:gd name="T17" fmla="*/ 0 h 854"/>
              <a:gd name="T18" fmla="*/ 2147483646 w 796"/>
              <a:gd name="T19" fmla="*/ 2147483646 h 854"/>
              <a:gd name="T20" fmla="*/ 2147483646 w 796"/>
              <a:gd name="T21" fmla="*/ 2147483646 h 854"/>
              <a:gd name="T22" fmla="*/ 2147483646 w 796"/>
              <a:gd name="T23" fmla="*/ 2147483646 h 85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96"/>
              <a:gd name="T37" fmla="*/ 0 h 854"/>
              <a:gd name="T38" fmla="*/ 796 w 796"/>
              <a:gd name="T39" fmla="*/ 854 h 85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96" h="854">
                <a:moveTo>
                  <a:pt x="42" y="224"/>
                </a:moveTo>
                <a:lnTo>
                  <a:pt x="80" y="501"/>
                </a:lnTo>
                <a:lnTo>
                  <a:pt x="0" y="715"/>
                </a:lnTo>
                <a:lnTo>
                  <a:pt x="113" y="854"/>
                </a:lnTo>
                <a:lnTo>
                  <a:pt x="670" y="479"/>
                </a:lnTo>
                <a:lnTo>
                  <a:pt x="796" y="456"/>
                </a:lnTo>
                <a:lnTo>
                  <a:pt x="592" y="214"/>
                </a:lnTo>
                <a:lnTo>
                  <a:pt x="559" y="27"/>
                </a:lnTo>
                <a:lnTo>
                  <a:pt x="428" y="0"/>
                </a:lnTo>
                <a:lnTo>
                  <a:pt x="408" y="51"/>
                </a:lnTo>
                <a:lnTo>
                  <a:pt x="325" y="62"/>
                </a:lnTo>
                <a:lnTo>
                  <a:pt x="42" y="224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4" name="Freeform 17"/>
          <p:cNvSpPr>
            <a:spLocks/>
          </p:cNvSpPr>
          <p:nvPr/>
        </p:nvSpPr>
        <p:spPr bwMode="auto">
          <a:xfrm>
            <a:off x="7024688" y="2705101"/>
            <a:ext cx="715962" cy="893763"/>
          </a:xfrm>
          <a:custGeom>
            <a:avLst/>
            <a:gdLst>
              <a:gd name="T0" fmla="*/ 0 w 903"/>
              <a:gd name="T1" fmla="*/ 2147483646 h 1128"/>
              <a:gd name="T2" fmla="*/ 2147483646 w 903"/>
              <a:gd name="T3" fmla="*/ 2147483646 h 1128"/>
              <a:gd name="T4" fmla="*/ 2147483646 w 903"/>
              <a:gd name="T5" fmla="*/ 2147483646 h 1128"/>
              <a:gd name="T6" fmla="*/ 2147483646 w 903"/>
              <a:gd name="T7" fmla="*/ 2147483646 h 1128"/>
              <a:gd name="T8" fmla="*/ 2147483646 w 903"/>
              <a:gd name="T9" fmla="*/ 2147483646 h 1128"/>
              <a:gd name="T10" fmla="*/ 2147483646 w 903"/>
              <a:gd name="T11" fmla="*/ 2147483646 h 1128"/>
              <a:gd name="T12" fmla="*/ 2147483646 w 903"/>
              <a:gd name="T13" fmla="*/ 2147483646 h 1128"/>
              <a:gd name="T14" fmla="*/ 2147483646 w 903"/>
              <a:gd name="T15" fmla="*/ 2147483646 h 1128"/>
              <a:gd name="T16" fmla="*/ 2147483646 w 903"/>
              <a:gd name="T17" fmla="*/ 2147483646 h 1128"/>
              <a:gd name="T18" fmla="*/ 2147483646 w 903"/>
              <a:gd name="T19" fmla="*/ 2147483646 h 1128"/>
              <a:gd name="T20" fmla="*/ 2147483646 w 903"/>
              <a:gd name="T21" fmla="*/ 2147483646 h 1128"/>
              <a:gd name="T22" fmla="*/ 2147483646 w 903"/>
              <a:gd name="T23" fmla="*/ 2147483646 h 1128"/>
              <a:gd name="T24" fmla="*/ 2147483646 w 903"/>
              <a:gd name="T25" fmla="*/ 2147483646 h 1128"/>
              <a:gd name="T26" fmla="*/ 2147483646 w 903"/>
              <a:gd name="T27" fmla="*/ 2147483646 h 1128"/>
              <a:gd name="T28" fmla="*/ 2147483646 w 903"/>
              <a:gd name="T29" fmla="*/ 2147483646 h 1128"/>
              <a:gd name="T30" fmla="*/ 2147483646 w 903"/>
              <a:gd name="T31" fmla="*/ 2147483646 h 1128"/>
              <a:gd name="T32" fmla="*/ 2147483646 w 903"/>
              <a:gd name="T33" fmla="*/ 2147483646 h 1128"/>
              <a:gd name="T34" fmla="*/ 2147483646 w 903"/>
              <a:gd name="T35" fmla="*/ 0 h 1128"/>
              <a:gd name="T36" fmla="*/ 2147483646 w 903"/>
              <a:gd name="T37" fmla="*/ 2147483646 h 1128"/>
              <a:gd name="T38" fmla="*/ 0 w 903"/>
              <a:gd name="T39" fmla="*/ 2147483646 h 11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3"/>
              <a:gd name="T61" fmla="*/ 0 h 1128"/>
              <a:gd name="T62" fmla="*/ 903 w 903"/>
              <a:gd name="T63" fmla="*/ 1128 h 11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3" h="1128">
                <a:moveTo>
                  <a:pt x="0" y="271"/>
                </a:moveTo>
                <a:lnTo>
                  <a:pt x="50" y="306"/>
                </a:lnTo>
                <a:lnTo>
                  <a:pt x="51" y="358"/>
                </a:lnTo>
                <a:lnTo>
                  <a:pt x="193" y="267"/>
                </a:lnTo>
                <a:lnTo>
                  <a:pt x="281" y="252"/>
                </a:lnTo>
                <a:lnTo>
                  <a:pt x="364" y="278"/>
                </a:lnTo>
                <a:lnTo>
                  <a:pt x="255" y="555"/>
                </a:lnTo>
                <a:lnTo>
                  <a:pt x="351" y="569"/>
                </a:lnTo>
                <a:lnTo>
                  <a:pt x="338" y="641"/>
                </a:lnTo>
                <a:lnTo>
                  <a:pt x="290" y="754"/>
                </a:lnTo>
                <a:lnTo>
                  <a:pt x="229" y="799"/>
                </a:lnTo>
                <a:lnTo>
                  <a:pt x="230" y="807"/>
                </a:lnTo>
                <a:lnTo>
                  <a:pt x="641" y="1128"/>
                </a:lnTo>
                <a:lnTo>
                  <a:pt x="780" y="899"/>
                </a:lnTo>
                <a:lnTo>
                  <a:pt x="721" y="572"/>
                </a:lnTo>
                <a:lnTo>
                  <a:pt x="903" y="195"/>
                </a:lnTo>
                <a:lnTo>
                  <a:pt x="603" y="32"/>
                </a:lnTo>
                <a:lnTo>
                  <a:pt x="360" y="0"/>
                </a:lnTo>
                <a:lnTo>
                  <a:pt x="221" y="79"/>
                </a:lnTo>
                <a:lnTo>
                  <a:pt x="0" y="27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5" name="Freeform 18"/>
          <p:cNvSpPr>
            <a:spLocks/>
          </p:cNvSpPr>
          <p:nvPr/>
        </p:nvSpPr>
        <p:spPr bwMode="auto">
          <a:xfrm>
            <a:off x="5070476" y="4572001"/>
            <a:ext cx="1298575" cy="1020763"/>
          </a:xfrm>
          <a:custGeom>
            <a:avLst/>
            <a:gdLst>
              <a:gd name="T0" fmla="*/ 0 w 1636"/>
              <a:gd name="T1" fmla="*/ 2147483646 h 1286"/>
              <a:gd name="T2" fmla="*/ 2147483646 w 1636"/>
              <a:gd name="T3" fmla="*/ 2147483646 h 1286"/>
              <a:gd name="T4" fmla="*/ 2147483646 w 1636"/>
              <a:gd name="T5" fmla="*/ 2147483646 h 1286"/>
              <a:gd name="T6" fmla="*/ 2147483646 w 1636"/>
              <a:gd name="T7" fmla="*/ 2147483646 h 1286"/>
              <a:gd name="T8" fmla="*/ 2147483646 w 1636"/>
              <a:gd name="T9" fmla="*/ 2147483646 h 1286"/>
              <a:gd name="T10" fmla="*/ 2147483646 w 1636"/>
              <a:gd name="T11" fmla="*/ 2147483646 h 1286"/>
              <a:gd name="T12" fmla="*/ 2147483646 w 1636"/>
              <a:gd name="T13" fmla="*/ 2147483646 h 1286"/>
              <a:gd name="T14" fmla="*/ 2147483646 w 1636"/>
              <a:gd name="T15" fmla="*/ 2147483646 h 1286"/>
              <a:gd name="T16" fmla="*/ 2147483646 w 1636"/>
              <a:gd name="T17" fmla="*/ 2147483646 h 1286"/>
              <a:gd name="T18" fmla="*/ 2147483646 w 1636"/>
              <a:gd name="T19" fmla="*/ 2147483646 h 1286"/>
              <a:gd name="T20" fmla="*/ 2147483646 w 1636"/>
              <a:gd name="T21" fmla="*/ 2147483646 h 1286"/>
              <a:gd name="T22" fmla="*/ 2147483646 w 1636"/>
              <a:gd name="T23" fmla="*/ 2147483646 h 1286"/>
              <a:gd name="T24" fmla="*/ 2147483646 w 1636"/>
              <a:gd name="T25" fmla="*/ 2147483646 h 1286"/>
              <a:gd name="T26" fmla="*/ 2147483646 w 1636"/>
              <a:gd name="T27" fmla="*/ 2147483646 h 1286"/>
              <a:gd name="T28" fmla="*/ 2147483646 w 1636"/>
              <a:gd name="T29" fmla="*/ 2147483646 h 1286"/>
              <a:gd name="T30" fmla="*/ 2147483646 w 1636"/>
              <a:gd name="T31" fmla="*/ 2147483646 h 1286"/>
              <a:gd name="T32" fmla="*/ 2147483646 w 1636"/>
              <a:gd name="T33" fmla="*/ 2147483646 h 1286"/>
              <a:gd name="T34" fmla="*/ 2147483646 w 1636"/>
              <a:gd name="T35" fmla="*/ 2147483646 h 1286"/>
              <a:gd name="T36" fmla="*/ 2147483646 w 1636"/>
              <a:gd name="T37" fmla="*/ 2147483646 h 1286"/>
              <a:gd name="T38" fmla="*/ 2147483646 w 1636"/>
              <a:gd name="T39" fmla="*/ 2147483646 h 1286"/>
              <a:gd name="T40" fmla="*/ 2147483646 w 1636"/>
              <a:gd name="T41" fmla="*/ 2147483646 h 1286"/>
              <a:gd name="T42" fmla="*/ 2147483646 w 1636"/>
              <a:gd name="T43" fmla="*/ 2147483646 h 1286"/>
              <a:gd name="T44" fmla="*/ 2147483646 w 1636"/>
              <a:gd name="T45" fmla="*/ 0 h 1286"/>
              <a:gd name="T46" fmla="*/ 2147483646 w 1636"/>
              <a:gd name="T47" fmla="*/ 2147483646 h 1286"/>
              <a:gd name="T48" fmla="*/ 0 w 1636"/>
              <a:gd name="T49" fmla="*/ 2147483646 h 128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36"/>
              <a:gd name="T76" fmla="*/ 0 h 1286"/>
              <a:gd name="T77" fmla="*/ 1636 w 1636"/>
              <a:gd name="T78" fmla="*/ 1286 h 128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36" h="1286">
                <a:moveTo>
                  <a:pt x="0" y="341"/>
                </a:moveTo>
                <a:lnTo>
                  <a:pt x="20" y="467"/>
                </a:lnTo>
                <a:lnTo>
                  <a:pt x="144" y="456"/>
                </a:lnTo>
                <a:lnTo>
                  <a:pt x="101" y="502"/>
                </a:lnTo>
                <a:lnTo>
                  <a:pt x="193" y="630"/>
                </a:lnTo>
                <a:lnTo>
                  <a:pt x="111" y="719"/>
                </a:lnTo>
                <a:lnTo>
                  <a:pt x="235" y="881"/>
                </a:lnTo>
                <a:lnTo>
                  <a:pt x="183" y="894"/>
                </a:lnTo>
                <a:lnTo>
                  <a:pt x="358" y="1084"/>
                </a:lnTo>
                <a:lnTo>
                  <a:pt x="380" y="1173"/>
                </a:lnTo>
                <a:lnTo>
                  <a:pt x="765" y="1286"/>
                </a:lnTo>
                <a:lnTo>
                  <a:pt x="890" y="1209"/>
                </a:lnTo>
                <a:lnTo>
                  <a:pt x="908" y="1272"/>
                </a:lnTo>
                <a:lnTo>
                  <a:pt x="979" y="1219"/>
                </a:lnTo>
                <a:lnTo>
                  <a:pt x="1053" y="1272"/>
                </a:lnTo>
                <a:lnTo>
                  <a:pt x="1205" y="969"/>
                </a:lnTo>
                <a:lnTo>
                  <a:pt x="1463" y="719"/>
                </a:lnTo>
                <a:lnTo>
                  <a:pt x="1636" y="455"/>
                </a:lnTo>
                <a:lnTo>
                  <a:pt x="1411" y="442"/>
                </a:lnTo>
                <a:lnTo>
                  <a:pt x="1193" y="502"/>
                </a:lnTo>
                <a:lnTo>
                  <a:pt x="957" y="318"/>
                </a:lnTo>
                <a:lnTo>
                  <a:pt x="954" y="77"/>
                </a:lnTo>
                <a:lnTo>
                  <a:pt x="813" y="0"/>
                </a:lnTo>
                <a:lnTo>
                  <a:pt x="302" y="391"/>
                </a:lnTo>
                <a:lnTo>
                  <a:pt x="0" y="34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6" name="Freeform 19"/>
          <p:cNvSpPr>
            <a:spLocks/>
          </p:cNvSpPr>
          <p:nvPr/>
        </p:nvSpPr>
        <p:spPr bwMode="auto">
          <a:xfrm>
            <a:off x="7740651" y="2320926"/>
            <a:ext cx="881063" cy="784225"/>
          </a:xfrm>
          <a:custGeom>
            <a:avLst/>
            <a:gdLst>
              <a:gd name="T0" fmla="*/ 0 w 1110"/>
              <a:gd name="T1" fmla="*/ 2147483646 h 988"/>
              <a:gd name="T2" fmla="*/ 2147483646 w 1110"/>
              <a:gd name="T3" fmla="*/ 2147483646 h 988"/>
              <a:gd name="T4" fmla="*/ 2147483646 w 1110"/>
              <a:gd name="T5" fmla="*/ 2147483646 h 988"/>
              <a:gd name="T6" fmla="*/ 2147483646 w 1110"/>
              <a:gd name="T7" fmla="*/ 2147483646 h 988"/>
              <a:gd name="T8" fmla="*/ 2147483646 w 1110"/>
              <a:gd name="T9" fmla="*/ 2147483646 h 988"/>
              <a:gd name="T10" fmla="*/ 2147483646 w 1110"/>
              <a:gd name="T11" fmla="*/ 2147483646 h 988"/>
              <a:gd name="T12" fmla="*/ 2147483646 w 1110"/>
              <a:gd name="T13" fmla="*/ 0 h 988"/>
              <a:gd name="T14" fmla="*/ 2147483646 w 1110"/>
              <a:gd name="T15" fmla="*/ 2147483646 h 988"/>
              <a:gd name="T16" fmla="*/ 2147483646 w 1110"/>
              <a:gd name="T17" fmla="*/ 2147483646 h 988"/>
              <a:gd name="T18" fmla="*/ 2147483646 w 1110"/>
              <a:gd name="T19" fmla="*/ 2147483646 h 988"/>
              <a:gd name="T20" fmla="*/ 2147483646 w 1110"/>
              <a:gd name="T21" fmla="*/ 2147483646 h 988"/>
              <a:gd name="T22" fmla="*/ 2147483646 w 1110"/>
              <a:gd name="T23" fmla="*/ 2147483646 h 988"/>
              <a:gd name="T24" fmla="*/ 2147483646 w 1110"/>
              <a:gd name="T25" fmla="*/ 2147483646 h 988"/>
              <a:gd name="T26" fmla="*/ 2147483646 w 1110"/>
              <a:gd name="T27" fmla="*/ 2147483646 h 988"/>
              <a:gd name="T28" fmla="*/ 2147483646 w 1110"/>
              <a:gd name="T29" fmla="*/ 2147483646 h 988"/>
              <a:gd name="T30" fmla="*/ 2147483646 w 1110"/>
              <a:gd name="T31" fmla="*/ 2147483646 h 988"/>
              <a:gd name="T32" fmla="*/ 2147483646 w 1110"/>
              <a:gd name="T33" fmla="*/ 2147483646 h 988"/>
              <a:gd name="T34" fmla="*/ 2147483646 w 1110"/>
              <a:gd name="T35" fmla="*/ 2147483646 h 988"/>
              <a:gd name="T36" fmla="*/ 2147483646 w 1110"/>
              <a:gd name="T37" fmla="*/ 2147483646 h 988"/>
              <a:gd name="T38" fmla="*/ 2147483646 w 1110"/>
              <a:gd name="T39" fmla="*/ 2147483646 h 988"/>
              <a:gd name="T40" fmla="*/ 0 w 1110"/>
              <a:gd name="T41" fmla="*/ 2147483646 h 9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10"/>
              <a:gd name="T64" fmla="*/ 0 h 988"/>
              <a:gd name="T65" fmla="*/ 1110 w 1110"/>
              <a:gd name="T66" fmla="*/ 988 h 98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10" h="988">
                <a:moveTo>
                  <a:pt x="0" y="678"/>
                </a:moveTo>
                <a:lnTo>
                  <a:pt x="68" y="637"/>
                </a:lnTo>
                <a:lnTo>
                  <a:pt x="83" y="547"/>
                </a:lnTo>
                <a:lnTo>
                  <a:pt x="217" y="460"/>
                </a:lnTo>
                <a:lnTo>
                  <a:pt x="314" y="344"/>
                </a:lnTo>
                <a:lnTo>
                  <a:pt x="354" y="217"/>
                </a:lnTo>
                <a:lnTo>
                  <a:pt x="572" y="0"/>
                </a:lnTo>
                <a:lnTo>
                  <a:pt x="834" y="58"/>
                </a:lnTo>
                <a:lnTo>
                  <a:pt x="852" y="32"/>
                </a:lnTo>
                <a:lnTo>
                  <a:pt x="1110" y="164"/>
                </a:lnTo>
                <a:lnTo>
                  <a:pt x="1036" y="366"/>
                </a:lnTo>
                <a:lnTo>
                  <a:pt x="1073" y="381"/>
                </a:lnTo>
                <a:lnTo>
                  <a:pt x="959" y="583"/>
                </a:lnTo>
                <a:lnTo>
                  <a:pt x="1000" y="607"/>
                </a:lnTo>
                <a:lnTo>
                  <a:pt x="932" y="735"/>
                </a:lnTo>
                <a:lnTo>
                  <a:pt x="994" y="811"/>
                </a:lnTo>
                <a:lnTo>
                  <a:pt x="823" y="988"/>
                </a:lnTo>
                <a:lnTo>
                  <a:pt x="690" y="864"/>
                </a:lnTo>
                <a:lnTo>
                  <a:pt x="652" y="907"/>
                </a:lnTo>
                <a:lnTo>
                  <a:pt x="570" y="896"/>
                </a:lnTo>
                <a:lnTo>
                  <a:pt x="0" y="67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7" name="Freeform 20"/>
          <p:cNvSpPr>
            <a:spLocks/>
          </p:cNvSpPr>
          <p:nvPr/>
        </p:nvSpPr>
        <p:spPr bwMode="auto">
          <a:xfrm>
            <a:off x="7532688" y="2859089"/>
            <a:ext cx="862012" cy="822325"/>
          </a:xfrm>
          <a:custGeom>
            <a:avLst/>
            <a:gdLst>
              <a:gd name="T0" fmla="*/ 2147483646 w 1085"/>
              <a:gd name="T1" fmla="*/ 2147483646 h 1036"/>
              <a:gd name="T2" fmla="*/ 2147483646 w 1085"/>
              <a:gd name="T3" fmla="*/ 2147483646 h 1036"/>
              <a:gd name="T4" fmla="*/ 0 w 1085"/>
              <a:gd name="T5" fmla="*/ 2147483646 h 1036"/>
              <a:gd name="T6" fmla="*/ 2147483646 w 1085"/>
              <a:gd name="T7" fmla="*/ 2147483646 h 1036"/>
              <a:gd name="T8" fmla="*/ 2147483646 w 1085"/>
              <a:gd name="T9" fmla="*/ 2147483646 h 1036"/>
              <a:gd name="T10" fmla="*/ 2147483646 w 1085"/>
              <a:gd name="T11" fmla="*/ 2147483646 h 1036"/>
              <a:gd name="T12" fmla="*/ 2147483646 w 1085"/>
              <a:gd name="T13" fmla="*/ 2147483646 h 1036"/>
              <a:gd name="T14" fmla="*/ 2147483646 w 1085"/>
              <a:gd name="T15" fmla="*/ 2147483646 h 1036"/>
              <a:gd name="T16" fmla="*/ 2147483646 w 1085"/>
              <a:gd name="T17" fmla="*/ 2147483646 h 1036"/>
              <a:gd name="T18" fmla="*/ 2147483646 w 1085"/>
              <a:gd name="T19" fmla="*/ 2147483646 h 1036"/>
              <a:gd name="T20" fmla="*/ 2147483646 w 1085"/>
              <a:gd name="T21" fmla="*/ 2147483646 h 1036"/>
              <a:gd name="T22" fmla="*/ 2147483646 w 1085"/>
              <a:gd name="T23" fmla="*/ 2147483646 h 1036"/>
              <a:gd name="T24" fmla="*/ 2147483646 w 1085"/>
              <a:gd name="T25" fmla="*/ 2147483646 h 1036"/>
              <a:gd name="T26" fmla="*/ 2147483646 w 1085"/>
              <a:gd name="T27" fmla="*/ 2147483646 h 1036"/>
              <a:gd name="T28" fmla="*/ 2147483646 w 1085"/>
              <a:gd name="T29" fmla="*/ 2147483646 h 1036"/>
              <a:gd name="T30" fmla="*/ 2147483646 w 1085"/>
              <a:gd name="T31" fmla="*/ 2147483646 h 1036"/>
              <a:gd name="T32" fmla="*/ 2147483646 w 1085"/>
              <a:gd name="T33" fmla="*/ 2147483646 h 1036"/>
              <a:gd name="T34" fmla="*/ 2147483646 w 1085"/>
              <a:gd name="T35" fmla="*/ 0 h 1036"/>
              <a:gd name="T36" fmla="*/ 2147483646 w 1085"/>
              <a:gd name="T37" fmla="*/ 2147483646 h 10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85"/>
              <a:gd name="T58" fmla="*/ 0 h 1036"/>
              <a:gd name="T59" fmla="*/ 1085 w 1085"/>
              <a:gd name="T60" fmla="*/ 1036 h 10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85" h="1036">
                <a:moveTo>
                  <a:pt x="80" y="377"/>
                </a:moveTo>
                <a:lnTo>
                  <a:pt x="139" y="704"/>
                </a:lnTo>
                <a:lnTo>
                  <a:pt x="0" y="933"/>
                </a:lnTo>
                <a:lnTo>
                  <a:pt x="133" y="1036"/>
                </a:lnTo>
                <a:lnTo>
                  <a:pt x="144" y="959"/>
                </a:lnTo>
                <a:lnTo>
                  <a:pt x="263" y="853"/>
                </a:lnTo>
                <a:lnTo>
                  <a:pt x="483" y="1029"/>
                </a:lnTo>
                <a:lnTo>
                  <a:pt x="671" y="671"/>
                </a:lnTo>
                <a:lnTo>
                  <a:pt x="717" y="632"/>
                </a:lnTo>
                <a:lnTo>
                  <a:pt x="770" y="674"/>
                </a:lnTo>
                <a:lnTo>
                  <a:pt x="856" y="543"/>
                </a:lnTo>
                <a:lnTo>
                  <a:pt x="936" y="527"/>
                </a:lnTo>
                <a:lnTo>
                  <a:pt x="1000" y="414"/>
                </a:lnTo>
                <a:lnTo>
                  <a:pt x="1085" y="310"/>
                </a:lnTo>
                <a:lnTo>
                  <a:pt x="952" y="186"/>
                </a:lnTo>
                <a:lnTo>
                  <a:pt x="914" y="229"/>
                </a:lnTo>
                <a:lnTo>
                  <a:pt x="832" y="218"/>
                </a:lnTo>
                <a:lnTo>
                  <a:pt x="262" y="0"/>
                </a:lnTo>
                <a:lnTo>
                  <a:pt x="80" y="377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8" name="Freeform 21"/>
          <p:cNvSpPr>
            <a:spLocks/>
          </p:cNvSpPr>
          <p:nvPr/>
        </p:nvSpPr>
        <p:spPr bwMode="auto">
          <a:xfrm>
            <a:off x="5462589" y="2466975"/>
            <a:ext cx="611187" cy="630238"/>
          </a:xfrm>
          <a:custGeom>
            <a:avLst/>
            <a:gdLst>
              <a:gd name="T0" fmla="*/ 0 w 771"/>
              <a:gd name="T1" fmla="*/ 2147483646 h 794"/>
              <a:gd name="T2" fmla="*/ 2147483646 w 771"/>
              <a:gd name="T3" fmla="*/ 2147483646 h 794"/>
              <a:gd name="T4" fmla="*/ 2147483646 w 771"/>
              <a:gd name="T5" fmla="*/ 2147483646 h 794"/>
              <a:gd name="T6" fmla="*/ 2147483646 w 771"/>
              <a:gd name="T7" fmla="*/ 0 h 794"/>
              <a:gd name="T8" fmla="*/ 2147483646 w 771"/>
              <a:gd name="T9" fmla="*/ 2147483646 h 794"/>
              <a:gd name="T10" fmla="*/ 2147483646 w 771"/>
              <a:gd name="T11" fmla="*/ 2147483646 h 794"/>
              <a:gd name="T12" fmla="*/ 2147483646 w 771"/>
              <a:gd name="T13" fmla="*/ 2147483646 h 794"/>
              <a:gd name="T14" fmla="*/ 2147483646 w 771"/>
              <a:gd name="T15" fmla="*/ 2147483646 h 794"/>
              <a:gd name="T16" fmla="*/ 2147483646 w 771"/>
              <a:gd name="T17" fmla="*/ 2147483646 h 794"/>
              <a:gd name="T18" fmla="*/ 2147483646 w 771"/>
              <a:gd name="T19" fmla="*/ 2147483646 h 794"/>
              <a:gd name="T20" fmla="*/ 2147483646 w 771"/>
              <a:gd name="T21" fmla="*/ 2147483646 h 794"/>
              <a:gd name="T22" fmla="*/ 2147483646 w 771"/>
              <a:gd name="T23" fmla="*/ 2147483646 h 794"/>
              <a:gd name="T24" fmla="*/ 2147483646 w 771"/>
              <a:gd name="T25" fmla="*/ 2147483646 h 794"/>
              <a:gd name="T26" fmla="*/ 2147483646 w 771"/>
              <a:gd name="T27" fmla="*/ 2147483646 h 794"/>
              <a:gd name="T28" fmla="*/ 2147483646 w 771"/>
              <a:gd name="T29" fmla="*/ 2147483646 h 794"/>
              <a:gd name="T30" fmla="*/ 0 w 771"/>
              <a:gd name="T31" fmla="*/ 2147483646 h 7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71"/>
              <a:gd name="T49" fmla="*/ 0 h 794"/>
              <a:gd name="T50" fmla="*/ 771 w 771"/>
              <a:gd name="T51" fmla="*/ 794 h 7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71" h="794">
                <a:moveTo>
                  <a:pt x="0" y="375"/>
                </a:moveTo>
                <a:lnTo>
                  <a:pt x="100" y="253"/>
                </a:lnTo>
                <a:lnTo>
                  <a:pt x="111" y="85"/>
                </a:lnTo>
                <a:lnTo>
                  <a:pt x="202" y="0"/>
                </a:lnTo>
                <a:lnTo>
                  <a:pt x="249" y="16"/>
                </a:lnTo>
                <a:lnTo>
                  <a:pt x="526" y="61"/>
                </a:lnTo>
                <a:lnTo>
                  <a:pt x="698" y="156"/>
                </a:lnTo>
                <a:lnTo>
                  <a:pt x="710" y="437"/>
                </a:lnTo>
                <a:lnTo>
                  <a:pt x="771" y="501"/>
                </a:lnTo>
                <a:lnTo>
                  <a:pt x="661" y="668"/>
                </a:lnTo>
                <a:lnTo>
                  <a:pt x="659" y="783"/>
                </a:lnTo>
                <a:lnTo>
                  <a:pt x="535" y="794"/>
                </a:lnTo>
                <a:lnTo>
                  <a:pt x="9" y="678"/>
                </a:lnTo>
                <a:lnTo>
                  <a:pt x="20" y="626"/>
                </a:lnTo>
                <a:lnTo>
                  <a:pt x="110" y="591"/>
                </a:lnTo>
                <a:lnTo>
                  <a:pt x="0" y="375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29" name="Freeform 22"/>
          <p:cNvSpPr>
            <a:spLocks/>
          </p:cNvSpPr>
          <p:nvPr/>
        </p:nvSpPr>
        <p:spPr bwMode="auto">
          <a:xfrm>
            <a:off x="3635375" y="3076576"/>
            <a:ext cx="558800" cy="968375"/>
          </a:xfrm>
          <a:custGeom>
            <a:avLst/>
            <a:gdLst>
              <a:gd name="T0" fmla="*/ 0 w 704"/>
              <a:gd name="T1" fmla="*/ 2147483646 h 1221"/>
              <a:gd name="T2" fmla="*/ 2147483646 w 704"/>
              <a:gd name="T3" fmla="*/ 2147483646 h 1221"/>
              <a:gd name="T4" fmla="*/ 2147483646 w 704"/>
              <a:gd name="T5" fmla="*/ 2147483646 h 1221"/>
              <a:gd name="T6" fmla="*/ 2147483646 w 704"/>
              <a:gd name="T7" fmla="*/ 2147483646 h 1221"/>
              <a:gd name="T8" fmla="*/ 2147483646 w 704"/>
              <a:gd name="T9" fmla="*/ 2147483646 h 1221"/>
              <a:gd name="T10" fmla="*/ 2147483646 w 704"/>
              <a:gd name="T11" fmla="*/ 2147483646 h 1221"/>
              <a:gd name="T12" fmla="*/ 2147483646 w 704"/>
              <a:gd name="T13" fmla="*/ 2147483646 h 1221"/>
              <a:gd name="T14" fmla="*/ 2147483646 w 704"/>
              <a:gd name="T15" fmla="*/ 2147483646 h 1221"/>
              <a:gd name="T16" fmla="*/ 2147483646 w 704"/>
              <a:gd name="T17" fmla="*/ 0 h 1221"/>
              <a:gd name="T18" fmla="*/ 2147483646 w 704"/>
              <a:gd name="T19" fmla="*/ 2147483646 h 1221"/>
              <a:gd name="T20" fmla="*/ 2147483646 w 704"/>
              <a:gd name="T21" fmla="*/ 2147483646 h 1221"/>
              <a:gd name="T22" fmla="*/ 2147483646 w 704"/>
              <a:gd name="T23" fmla="*/ 2147483646 h 1221"/>
              <a:gd name="T24" fmla="*/ 2147483646 w 704"/>
              <a:gd name="T25" fmla="*/ 2147483646 h 1221"/>
              <a:gd name="T26" fmla="*/ 2147483646 w 704"/>
              <a:gd name="T27" fmla="*/ 2147483646 h 1221"/>
              <a:gd name="T28" fmla="*/ 2147483646 w 704"/>
              <a:gd name="T29" fmla="*/ 2147483646 h 1221"/>
              <a:gd name="T30" fmla="*/ 2147483646 w 704"/>
              <a:gd name="T31" fmla="*/ 2147483646 h 1221"/>
              <a:gd name="T32" fmla="*/ 2147483646 w 704"/>
              <a:gd name="T33" fmla="*/ 2147483646 h 1221"/>
              <a:gd name="T34" fmla="*/ 2147483646 w 704"/>
              <a:gd name="T35" fmla="*/ 2147483646 h 1221"/>
              <a:gd name="T36" fmla="*/ 2147483646 w 704"/>
              <a:gd name="T37" fmla="*/ 2147483646 h 1221"/>
              <a:gd name="T38" fmla="*/ 2147483646 w 704"/>
              <a:gd name="T39" fmla="*/ 2147483646 h 1221"/>
              <a:gd name="T40" fmla="*/ 0 w 704"/>
              <a:gd name="T41" fmla="*/ 2147483646 h 12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04"/>
              <a:gd name="T64" fmla="*/ 0 h 1221"/>
              <a:gd name="T65" fmla="*/ 704 w 704"/>
              <a:gd name="T66" fmla="*/ 1221 h 12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04" h="1221">
                <a:moveTo>
                  <a:pt x="0" y="488"/>
                </a:moveTo>
                <a:lnTo>
                  <a:pt x="52" y="461"/>
                </a:lnTo>
                <a:lnTo>
                  <a:pt x="93" y="352"/>
                </a:lnTo>
                <a:lnTo>
                  <a:pt x="226" y="375"/>
                </a:lnTo>
                <a:lnTo>
                  <a:pt x="220" y="201"/>
                </a:lnTo>
                <a:lnTo>
                  <a:pt x="138" y="127"/>
                </a:lnTo>
                <a:lnTo>
                  <a:pt x="138" y="63"/>
                </a:lnTo>
                <a:lnTo>
                  <a:pt x="231" y="48"/>
                </a:lnTo>
                <a:lnTo>
                  <a:pt x="263" y="0"/>
                </a:lnTo>
                <a:lnTo>
                  <a:pt x="565" y="193"/>
                </a:lnTo>
                <a:lnTo>
                  <a:pt x="656" y="231"/>
                </a:lnTo>
                <a:lnTo>
                  <a:pt x="627" y="344"/>
                </a:lnTo>
                <a:lnTo>
                  <a:pt x="704" y="431"/>
                </a:lnTo>
                <a:lnTo>
                  <a:pt x="662" y="496"/>
                </a:lnTo>
                <a:lnTo>
                  <a:pt x="638" y="975"/>
                </a:lnTo>
                <a:lnTo>
                  <a:pt x="665" y="1087"/>
                </a:lnTo>
                <a:lnTo>
                  <a:pt x="614" y="1159"/>
                </a:lnTo>
                <a:lnTo>
                  <a:pt x="490" y="1221"/>
                </a:lnTo>
                <a:lnTo>
                  <a:pt x="372" y="1059"/>
                </a:lnTo>
                <a:lnTo>
                  <a:pt x="251" y="957"/>
                </a:lnTo>
                <a:lnTo>
                  <a:pt x="0" y="48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0" name="Freeform 23"/>
          <p:cNvSpPr>
            <a:spLocks/>
          </p:cNvSpPr>
          <p:nvPr/>
        </p:nvSpPr>
        <p:spPr bwMode="auto">
          <a:xfrm>
            <a:off x="3602038" y="3916363"/>
            <a:ext cx="1039812" cy="1173162"/>
          </a:xfrm>
          <a:custGeom>
            <a:avLst/>
            <a:gdLst>
              <a:gd name="T0" fmla="*/ 0 w 1310"/>
              <a:gd name="T1" fmla="*/ 2147483646 h 1478"/>
              <a:gd name="T2" fmla="*/ 2147483646 w 1310"/>
              <a:gd name="T3" fmla="*/ 2147483646 h 1478"/>
              <a:gd name="T4" fmla="*/ 2147483646 w 1310"/>
              <a:gd name="T5" fmla="*/ 2147483646 h 1478"/>
              <a:gd name="T6" fmla="*/ 2147483646 w 1310"/>
              <a:gd name="T7" fmla="*/ 2147483646 h 1478"/>
              <a:gd name="T8" fmla="*/ 2147483646 w 1310"/>
              <a:gd name="T9" fmla="*/ 2147483646 h 1478"/>
              <a:gd name="T10" fmla="*/ 2147483646 w 1310"/>
              <a:gd name="T11" fmla="*/ 0 h 1478"/>
              <a:gd name="T12" fmla="*/ 2147483646 w 1310"/>
              <a:gd name="T13" fmla="*/ 2147483646 h 1478"/>
              <a:gd name="T14" fmla="*/ 2147483646 w 1310"/>
              <a:gd name="T15" fmla="*/ 2147483646 h 1478"/>
              <a:gd name="T16" fmla="*/ 2147483646 w 1310"/>
              <a:gd name="T17" fmla="*/ 2147483646 h 1478"/>
              <a:gd name="T18" fmla="*/ 2147483646 w 1310"/>
              <a:gd name="T19" fmla="*/ 2147483646 h 1478"/>
              <a:gd name="T20" fmla="*/ 2147483646 w 1310"/>
              <a:gd name="T21" fmla="*/ 2147483646 h 1478"/>
              <a:gd name="T22" fmla="*/ 2147483646 w 1310"/>
              <a:gd name="T23" fmla="*/ 2147483646 h 1478"/>
              <a:gd name="T24" fmla="*/ 2147483646 w 1310"/>
              <a:gd name="T25" fmla="*/ 2147483646 h 1478"/>
              <a:gd name="T26" fmla="*/ 2147483646 w 1310"/>
              <a:gd name="T27" fmla="*/ 2147483646 h 1478"/>
              <a:gd name="T28" fmla="*/ 2147483646 w 1310"/>
              <a:gd name="T29" fmla="*/ 2147483646 h 1478"/>
              <a:gd name="T30" fmla="*/ 2147483646 w 1310"/>
              <a:gd name="T31" fmla="*/ 2147483646 h 1478"/>
              <a:gd name="T32" fmla="*/ 2147483646 w 1310"/>
              <a:gd name="T33" fmla="*/ 2147483646 h 1478"/>
              <a:gd name="T34" fmla="*/ 2147483646 w 1310"/>
              <a:gd name="T35" fmla="*/ 2147483646 h 1478"/>
              <a:gd name="T36" fmla="*/ 2147483646 w 1310"/>
              <a:gd name="T37" fmla="*/ 2147483646 h 1478"/>
              <a:gd name="T38" fmla="*/ 2147483646 w 1310"/>
              <a:gd name="T39" fmla="*/ 2147483646 h 1478"/>
              <a:gd name="T40" fmla="*/ 2147483646 w 1310"/>
              <a:gd name="T41" fmla="*/ 2147483646 h 1478"/>
              <a:gd name="T42" fmla="*/ 2147483646 w 1310"/>
              <a:gd name="T43" fmla="*/ 2147483646 h 1478"/>
              <a:gd name="T44" fmla="*/ 2147483646 w 1310"/>
              <a:gd name="T45" fmla="*/ 2147483646 h 1478"/>
              <a:gd name="T46" fmla="*/ 2147483646 w 1310"/>
              <a:gd name="T47" fmla="*/ 2147483646 h 1478"/>
              <a:gd name="T48" fmla="*/ 2147483646 w 1310"/>
              <a:gd name="T49" fmla="*/ 2147483646 h 1478"/>
              <a:gd name="T50" fmla="*/ 2147483646 w 1310"/>
              <a:gd name="T51" fmla="*/ 2147483646 h 1478"/>
              <a:gd name="T52" fmla="*/ 0 w 1310"/>
              <a:gd name="T53" fmla="*/ 2147483646 h 147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10"/>
              <a:gd name="T82" fmla="*/ 0 h 1478"/>
              <a:gd name="T83" fmla="*/ 1310 w 1310"/>
              <a:gd name="T84" fmla="*/ 1478 h 147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10" h="1478">
                <a:moveTo>
                  <a:pt x="0" y="677"/>
                </a:moveTo>
                <a:lnTo>
                  <a:pt x="27" y="519"/>
                </a:lnTo>
                <a:lnTo>
                  <a:pt x="333" y="389"/>
                </a:lnTo>
                <a:lnTo>
                  <a:pt x="307" y="98"/>
                </a:lnTo>
                <a:lnTo>
                  <a:pt x="366" y="86"/>
                </a:lnTo>
                <a:lnTo>
                  <a:pt x="413" y="0"/>
                </a:lnTo>
                <a:lnTo>
                  <a:pt x="531" y="162"/>
                </a:lnTo>
                <a:lnTo>
                  <a:pt x="655" y="100"/>
                </a:lnTo>
                <a:lnTo>
                  <a:pt x="706" y="28"/>
                </a:lnTo>
                <a:lnTo>
                  <a:pt x="806" y="180"/>
                </a:lnTo>
                <a:lnTo>
                  <a:pt x="1310" y="247"/>
                </a:lnTo>
                <a:lnTo>
                  <a:pt x="1146" y="371"/>
                </a:lnTo>
                <a:lnTo>
                  <a:pt x="1233" y="809"/>
                </a:lnTo>
                <a:lnTo>
                  <a:pt x="1067" y="1021"/>
                </a:lnTo>
                <a:lnTo>
                  <a:pt x="960" y="1477"/>
                </a:lnTo>
                <a:lnTo>
                  <a:pt x="867" y="1478"/>
                </a:lnTo>
                <a:lnTo>
                  <a:pt x="806" y="1437"/>
                </a:lnTo>
                <a:lnTo>
                  <a:pt x="818" y="1336"/>
                </a:lnTo>
                <a:lnTo>
                  <a:pt x="683" y="1222"/>
                </a:lnTo>
                <a:lnTo>
                  <a:pt x="697" y="1146"/>
                </a:lnTo>
                <a:lnTo>
                  <a:pt x="481" y="982"/>
                </a:lnTo>
                <a:lnTo>
                  <a:pt x="480" y="931"/>
                </a:lnTo>
                <a:lnTo>
                  <a:pt x="361" y="895"/>
                </a:lnTo>
                <a:lnTo>
                  <a:pt x="316" y="953"/>
                </a:lnTo>
                <a:lnTo>
                  <a:pt x="247" y="891"/>
                </a:lnTo>
                <a:lnTo>
                  <a:pt x="177" y="713"/>
                </a:lnTo>
                <a:lnTo>
                  <a:pt x="0" y="677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1" name="Freeform 24"/>
          <p:cNvSpPr>
            <a:spLocks/>
          </p:cNvSpPr>
          <p:nvPr/>
        </p:nvSpPr>
        <p:spPr bwMode="auto">
          <a:xfrm>
            <a:off x="5267326" y="3005138"/>
            <a:ext cx="620713" cy="736600"/>
          </a:xfrm>
          <a:custGeom>
            <a:avLst/>
            <a:gdLst>
              <a:gd name="T0" fmla="*/ 0 w 781"/>
              <a:gd name="T1" fmla="*/ 2147483646 h 928"/>
              <a:gd name="T2" fmla="*/ 2147483646 w 781"/>
              <a:gd name="T3" fmla="*/ 2147483646 h 928"/>
              <a:gd name="T4" fmla="*/ 2147483646 w 781"/>
              <a:gd name="T5" fmla="*/ 2147483646 h 928"/>
              <a:gd name="T6" fmla="*/ 2147483646 w 781"/>
              <a:gd name="T7" fmla="*/ 2147483646 h 928"/>
              <a:gd name="T8" fmla="*/ 2147483646 w 781"/>
              <a:gd name="T9" fmla="*/ 2147483646 h 928"/>
              <a:gd name="T10" fmla="*/ 2147483646 w 781"/>
              <a:gd name="T11" fmla="*/ 2147483646 h 928"/>
              <a:gd name="T12" fmla="*/ 2147483646 w 781"/>
              <a:gd name="T13" fmla="*/ 2147483646 h 928"/>
              <a:gd name="T14" fmla="*/ 2147483646 w 781"/>
              <a:gd name="T15" fmla="*/ 2147483646 h 928"/>
              <a:gd name="T16" fmla="*/ 2147483646 w 781"/>
              <a:gd name="T17" fmla="*/ 2147483646 h 928"/>
              <a:gd name="T18" fmla="*/ 2147483646 w 781"/>
              <a:gd name="T19" fmla="*/ 2147483646 h 928"/>
              <a:gd name="T20" fmla="*/ 2147483646 w 781"/>
              <a:gd name="T21" fmla="*/ 2147483646 h 928"/>
              <a:gd name="T22" fmla="*/ 2147483646 w 781"/>
              <a:gd name="T23" fmla="*/ 2147483646 h 928"/>
              <a:gd name="T24" fmla="*/ 2147483646 w 781"/>
              <a:gd name="T25" fmla="*/ 2147483646 h 928"/>
              <a:gd name="T26" fmla="*/ 2147483646 w 781"/>
              <a:gd name="T27" fmla="*/ 2147483646 h 928"/>
              <a:gd name="T28" fmla="*/ 2147483646 w 781"/>
              <a:gd name="T29" fmla="*/ 2147483646 h 928"/>
              <a:gd name="T30" fmla="*/ 2147483646 w 781"/>
              <a:gd name="T31" fmla="*/ 0 h 928"/>
              <a:gd name="T32" fmla="*/ 2147483646 w 781"/>
              <a:gd name="T33" fmla="*/ 2147483646 h 928"/>
              <a:gd name="T34" fmla="*/ 2147483646 w 781"/>
              <a:gd name="T35" fmla="*/ 2147483646 h 928"/>
              <a:gd name="T36" fmla="*/ 0 w 781"/>
              <a:gd name="T37" fmla="*/ 2147483646 h 9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1"/>
              <a:gd name="T58" fmla="*/ 0 h 928"/>
              <a:gd name="T59" fmla="*/ 781 w 781"/>
              <a:gd name="T60" fmla="*/ 928 h 9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1" h="928">
                <a:moveTo>
                  <a:pt x="0" y="140"/>
                </a:moveTo>
                <a:lnTo>
                  <a:pt x="33" y="327"/>
                </a:lnTo>
                <a:lnTo>
                  <a:pt x="237" y="569"/>
                </a:lnTo>
                <a:lnTo>
                  <a:pt x="267" y="655"/>
                </a:lnTo>
                <a:lnTo>
                  <a:pt x="410" y="667"/>
                </a:lnTo>
                <a:lnTo>
                  <a:pt x="477" y="717"/>
                </a:lnTo>
                <a:lnTo>
                  <a:pt x="455" y="790"/>
                </a:lnTo>
                <a:lnTo>
                  <a:pt x="531" y="871"/>
                </a:lnTo>
                <a:lnTo>
                  <a:pt x="501" y="922"/>
                </a:lnTo>
                <a:lnTo>
                  <a:pt x="645" y="928"/>
                </a:lnTo>
                <a:lnTo>
                  <a:pt x="604" y="857"/>
                </a:lnTo>
                <a:lnTo>
                  <a:pt x="621" y="616"/>
                </a:lnTo>
                <a:lnTo>
                  <a:pt x="744" y="444"/>
                </a:lnTo>
                <a:lnTo>
                  <a:pt x="722" y="391"/>
                </a:lnTo>
                <a:lnTo>
                  <a:pt x="781" y="116"/>
                </a:lnTo>
                <a:lnTo>
                  <a:pt x="255" y="0"/>
                </a:lnTo>
                <a:lnTo>
                  <a:pt x="166" y="40"/>
                </a:lnTo>
                <a:lnTo>
                  <a:pt x="74" y="156"/>
                </a:lnTo>
                <a:lnTo>
                  <a:pt x="0" y="140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2" name="Freeform 25"/>
          <p:cNvSpPr>
            <a:spLocks/>
          </p:cNvSpPr>
          <p:nvPr/>
        </p:nvSpPr>
        <p:spPr bwMode="auto">
          <a:xfrm>
            <a:off x="3036888" y="4368801"/>
            <a:ext cx="762000" cy="739775"/>
          </a:xfrm>
          <a:custGeom>
            <a:avLst/>
            <a:gdLst>
              <a:gd name="T0" fmla="*/ 2147483646 w 959"/>
              <a:gd name="T1" fmla="*/ 2147483646 h 934"/>
              <a:gd name="T2" fmla="*/ 2147483646 w 959"/>
              <a:gd name="T3" fmla="*/ 2147483646 h 934"/>
              <a:gd name="T4" fmla="*/ 2147483646 w 959"/>
              <a:gd name="T5" fmla="*/ 2147483646 h 934"/>
              <a:gd name="T6" fmla="*/ 2147483646 w 959"/>
              <a:gd name="T7" fmla="*/ 0 h 934"/>
              <a:gd name="T8" fmla="*/ 2147483646 w 959"/>
              <a:gd name="T9" fmla="*/ 2147483646 h 934"/>
              <a:gd name="T10" fmla="*/ 2147483646 w 959"/>
              <a:gd name="T11" fmla="*/ 2147483646 h 934"/>
              <a:gd name="T12" fmla="*/ 2147483646 w 959"/>
              <a:gd name="T13" fmla="*/ 2147483646 h 934"/>
              <a:gd name="T14" fmla="*/ 2147483646 w 959"/>
              <a:gd name="T15" fmla="*/ 2147483646 h 934"/>
              <a:gd name="T16" fmla="*/ 2147483646 w 959"/>
              <a:gd name="T17" fmla="*/ 2147483646 h 934"/>
              <a:gd name="T18" fmla="*/ 2147483646 w 959"/>
              <a:gd name="T19" fmla="*/ 2147483646 h 934"/>
              <a:gd name="T20" fmla="*/ 2147483646 w 959"/>
              <a:gd name="T21" fmla="*/ 2147483646 h 934"/>
              <a:gd name="T22" fmla="*/ 2147483646 w 959"/>
              <a:gd name="T23" fmla="*/ 2147483646 h 934"/>
              <a:gd name="T24" fmla="*/ 2147483646 w 959"/>
              <a:gd name="T25" fmla="*/ 2147483646 h 934"/>
              <a:gd name="T26" fmla="*/ 2147483646 w 959"/>
              <a:gd name="T27" fmla="*/ 2147483646 h 934"/>
              <a:gd name="T28" fmla="*/ 2147483646 w 959"/>
              <a:gd name="T29" fmla="*/ 2147483646 h 934"/>
              <a:gd name="T30" fmla="*/ 2147483646 w 959"/>
              <a:gd name="T31" fmla="*/ 2147483646 h 934"/>
              <a:gd name="T32" fmla="*/ 2147483646 w 959"/>
              <a:gd name="T33" fmla="*/ 2147483646 h 934"/>
              <a:gd name="T34" fmla="*/ 2147483646 w 959"/>
              <a:gd name="T35" fmla="*/ 2147483646 h 934"/>
              <a:gd name="T36" fmla="*/ 2147483646 w 959"/>
              <a:gd name="T37" fmla="*/ 2147483646 h 934"/>
              <a:gd name="T38" fmla="*/ 2147483646 w 959"/>
              <a:gd name="T39" fmla="*/ 2147483646 h 934"/>
              <a:gd name="T40" fmla="*/ 2147483646 w 959"/>
              <a:gd name="T41" fmla="*/ 2147483646 h 934"/>
              <a:gd name="T42" fmla="*/ 2147483646 w 959"/>
              <a:gd name="T43" fmla="*/ 2147483646 h 934"/>
              <a:gd name="T44" fmla="*/ 0 w 959"/>
              <a:gd name="T45" fmla="*/ 2147483646 h 934"/>
              <a:gd name="T46" fmla="*/ 2147483646 w 959"/>
              <a:gd name="T47" fmla="*/ 2147483646 h 934"/>
              <a:gd name="T48" fmla="*/ 2147483646 w 959"/>
              <a:gd name="T49" fmla="*/ 2147483646 h 9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59"/>
              <a:gd name="T76" fmla="*/ 0 h 934"/>
              <a:gd name="T77" fmla="*/ 959 w 959"/>
              <a:gd name="T78" fmla="*/ 934 h 93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59" h="934">
                <a:moveTo>
                  <a:pt x="49" y="509"/>
                </a:moveTo>
                <a:lnTo>
                  <a:pt x="87" y="297"/>
                </a:lnTo>
                <a:lnTo>
                  <a:pt x="192" y="112"/>
                </a:lnTo>
                <a:lnTo>
                  <a:pt x="460" y="0"/>
                </a:lnTo>
                <a:lnTo>
                  <a:pt x="467" y="163"/>
                </a:lnTo>
                <a:lnTo>
                  <a:pt x="560" y="216"/>
                </a:lnTo>
                <a:lnTo>
                  <a:pt x="712" y="108"/>
                </a:lnTo>
                <a:lnTo>
                  <a:pt x="889" y="144"/>
                </a:lnTo>
                <a:lnTo>
                  <a:pt x="959" y="322"/>
                </a:lnTo>
                <a:lnTo>
                  <a:pt x="885" y="382"/>
                </a:lnTo>
                <a:lnTo>
                  <a:pt x="894" y="421"/>
                </a:lnTo>
                <a:lnTo>
                  <a:pt x="846" y="370"/>
                </a:lnTo>
                <a:lnTo>
                  <a:pt x="821" y="472"/>
                </a:lnTo>
                <a:lnTo>
                  <a:pt x="773" y="469"/>
                </a:lnTo>
                <a:lnTo>
                  <a:pt x="778" y="534"/>
                </a:lnTo>
                <a:lnTo>
                  <a:pt x="679" y="519"/>
                </a:lnTo>
                <a:lnTo>
                  <a:pt x="688" y="631"/>
                </a:lnTo>
                <a:lnTo>
                  <a:pt x="622" y="641"/>
                </a:lnTo>
                <a:lnTo>
                  <a:pt x="601" y="705"/>
                </a:lnTo>
                <a:lnTo>
                  <a:pt x="687" y="786"/>
                </a:lnTo>
                <a:lnTo>
                  <a:pt x="436" y="804"/>
                </a:lnTo>
                <a:lnTo>
                  <a:pt x="198" y="876"/>
                </a:lnTo>
                <a:lnTo>
                  <a:pt x="0" y="934"/>
                </a:lnTo>
                <a:lnTo>
                  <a:pt x="190" y="728"/>
                </a:lnTo>
                <a:lnTo>
                  <a:pt x="49" y="509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3" name="Freeform 26"/>
          <p:cNvSpPr>
            <a:spLocks/>
          </p:cNvSpPr>
          <p:nvPr/>
        </p:nvSpPr>
        <p:spPr bwMode="auto">
          <a:xfrm>
            <a:off x="3194050" y="4992689"/>
            <a:ext cx="831850" cy="655637"/>
          </a:xfrm>
          <a:custGeom>
            <a:avLst/>
            <a:gdLst>
              <a:gd name="T0" fmla="*/ 0 w 1048"/>
              <a:gd name="T1" fmla="*/ 2147483646 h 827"/>
              <a:gd name="T2" fmla="*/ 2147483646 w 1048"/>
              <a:gd name="T3" fmla="*/ 2147483646 h 827"/>
              <a:gd name="T4" fmla="*/ 2147483646 w 1048"/>
              <a:gd name="T5" fmla="*/ 2147483646 h 827"/>
              <a:gd name="T6" fmla="*/ 2147483646 w 1048"/>
              <a:gd name="T7" fmla="*/ 2147483646 h 827"/>
              <a:gd name="T8" fmla="*/ 2147483646 w 1048"/>
              <a:gd name="T9" fmla="*/ 2147483646 h 827"/>
              <a:gd name="T10" fmla="*/ 2147483646 w 1048"/>
              <a:gd name="T11" fmla="*/ 2147483646 h 827"/>
              <a:gd name="T12" fmla="*/ 2147483646 w 1048"/>
              <a:gd name="T13" fmla="*/ 2147483646 h 827"/>
              <a:gd name="T14" fmla="*/ 2147483646 w 1048"/>
              <a:gd name="T15" fmla="*/ 2147483646 h 827"/>
              <a:gd name="T16" fmla="*/ 2147483646 w 1048"/>
              <a:gd name="T17" fmla="*/ 2147483646 h 827"/>
              <a:gd name="T18" fmla="*/ 2147483646 w 1048"/>
              <a:gd name="T19" fmla="*/ 2147483646 h 827"/>
              <a:gd name="T20" fmla="*/ 2147483646 w 1048"/>
              <a:gd name="T21" fmla="*/ 2147483646 h 827"/>
              <a:gd name="T22" fmla="*/ 2147483646 w 1048"/>
              <a:gd name="T23" fmla="*/ 2147483646 h 827"/>
              <a:gd name="T24" fmla="*/ 2147483646 w 1048"/>
              <a:gd name="T25" fmla="*/ 2147483646 h 827"/>
              <a:gd name="T26" fmla="*/ 2147483646 w 1048"/>
              <a:gd name="T27" fmla="*/ 2147483646 h 827"/>
              <a:gd name="T28" fmla="*/ 2147483646 w 1048"/>
              <a:gd name="T29" fmla="*/ 2147483646 h 827"/>
              <a:gd name="T30" fmla="*/ 2147483646 w 1048"/>
              <a:gd name="T31" fmla="*/ 2147483646 h 827"/>
              <a:gd name="T32" fmla="*/ 2147483646 w 1048"/>
              <a:gd name="T33" fmla="*/ 2147483646 h 827"/>
              <a:gd name="T34" fmla="*/ 2147483646 w 1048"/>
              <a:gd name="T35" fmla="*/ 2147483646 h 827"/>
              <a:gd name="T36" fmla="*/ 2147483646 w 1048"/>
              <a:gd name="T37" fmla="*/ 2147483646 h 827"/>
              <a:gd name="T38" fmla="*/ 2147483646 w 1048"/>
              <a:gd name="T39" fmla="*/ 2147483646 h 827"/>
              <a:gd name="T40" fmla="*/ 2147483646 w 1048"/>
              <a:gd name="T41" fmla="*/ 2147483646 h 827"/>
              <a:gd name="T42" fmla="*/ 2147483646 w 1048"/>
              <a:gd name="T43" fmla="*/ 2147483646 h 827"/>
              <a:gd name="T44" fmla="*/ 2147483646 w 1048"/>
              <a:gd name="T45" fmla="*/ 2147483646 h 827"/>
              <a:gd name="T46" fmla="*/ 2147483646 w 1048"/>
              <a:gd name="T47" fmla="*/ 2147483646 h 827"/>
              <a:gd name="T48" fmla="*/ 2147483646 w 1048"/>
              <a:gd name="T49" fmla="*/ 0 h 827"/>
              <a:gd name="T50" fmla="*/ 2147483646 w 1048"/>
              <a:gd name="T51" fmla="*/ 2147483646 h 827"/>
              <a:gd name="T52" fmla="*/ 0 w 1048"/>
              <a:gd name="T53" fmla="*/ 2147483646 h 82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48"/>
              <a:gd name="T82" fmla="*/ 0 h 827"/>
              <a:gd name="T83" fmla="*/ 1048 w 1048"/>
              <a:gd name="T84" fmla="*/ 827 h 82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48" h="827">
                <a:moveTo>
                  <a:pt x="0" y="90"/>
                </a:moveTo>
                <a:lnTo>
                  <a:pt x="51" y="243"/>
                </a:lnTo>
                <a:lnTo>
                  <a:pt x="120" y="269"/>
                </a:lnTo>
                <a:lnTo>
                  <a:pt x="120" y="358"/>
                </a:lnTo>
                <a:lnTo>
                  <a:pt x="76" y="382"/>
                </a:lnTo>
                <a:lnTo>
                  <a:pt x="157" y="520"/>
                </a:lnTo>
                <a:lnTo>
                  <a:pt x="126" y="597"/>
                </a:lnTo>
                <a:lnTo>
                  <a:pt x="176" y="609"/>
                </a:lnTo>
                <a:lnTo>
                  <a:pt x="175" y="671"/>
                </a:lnTo>
                <a:lnTo>
                  <a:pt x="259" y="714"/>
                </a:lnTo>
                <a:lnTo>
                  <a:pt x="347" y="827"/>
                </a:lnTo>
                <a:lnTo>
                  <a:pt x="368" y="777"/>
                </a:lnTo>
                <a:lnTo>
                  <a:pt x="463" y="752"/>
                </a:lnTo>
                <a:lnTo>
                  <a:pt x="682" y="807"/>
                </a:lnTo>
                <a:lnTo>
                  <a:pt x="858" y="707"/>
                </a:lnTo>
                <a:lnTo>
                  <a:pt x="776" y="568"/>
                </a:lnTo>
                <a:lnTo>
                  <a:pt x="1048" y="508"/>
                </a:lnTo>
                <a:lnTo>
                  <a:pt x="987" y="433"/>
                </a:lnTo>
                <a:lnTo>
                  <a:pt x="842" y="453"/>
                </a:lnTo>
                <a:lnTo>
                  <a:pt x="787" y="418"/>
                </a:lnTo>
                <a:lnTo>
                  <a:pt x="774" y="265"/>
                </a:lnTo>
                <a:lnTo>
                  <a:pt x="720" y="177"/>
                </a:lnTo>
                <a:lnTo>
                  <a:pt x="538" y="149"/>
                </a:lnTo>
                <a:lnTo>
                  <a:pt x="401" y="71"/>
                </a:lnTo>
                <a:lnTo>
                  <a:pt x="489" y="0"/>
                </a:lnTo>
                <a:lnTo>
                  <a:pt x="238" y="18"/>
                </a:lnTo>
                <a:lnTo>
                  <a:pt x="0" y="90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4" name="Freeform 27"/>
          <p:cNvSpPr>
            <a:spLocks/>
          </p:cNvSpPr>
          <p:nvPr/>
        </p:nvSpPr>
        <p:spPr bwMode="auto">
          <a:xfrm>
            <a:off x="3475039" y="5811838"/>
            <a:ext cx="973137" cy="601662"/>
          </a:xfrm>
          <a:custGeom>
            <a:avLst/>
            <a:gdLst>
              <a:gd name="T0" fmla="*/ 0 w 1227"/>
              <a:gd name="T1" fmla="*/ 2147483646 h 758"/>
              <a:gd name="T2" fmla="*/ 2147483646 w 1227"/>
              <a:gd name="T3" fmla="*/ 2147483646 h 758"/>
              <a:gd name="T4" fmla="*/ 2147483646 w 1227"/>
              <a:gd name="T5" fmla="*/ 0 h 758"/>
              <a:gd name="T6" fmla="*/ 2147483646 w 1227"/>
              <a:gd name="T7" fmla="*/ 2147483646 h 758"/>
              <a:gd name="T8" fmla="*/ 2147483646 w 1227"/>
              <a:gd name="T9" fmla="*/ 2147483646 h 758"/>
              <a:gd name="T10" fmla="*/ 2147483646 w 1227"/>
              <a:gd name="T11" fmla="*/ 2147483646 h 758"/>
              <a:gd name="T12" fmla="*/ 2147483646 w 1227"/>
              <a:gd name="T13" fmla="*/ 2147483646 h 758"/>
              <a:gd name="T14" fmla="*/ 2147483646 w 1227"/>
              <a:gd name="T15" fmla="*/ 2147483646 h 758"/>
              <a:gd name="T16" fmla="*/ 2147483646 w 1227"/>
              <a:gd name="T17" fmla="*/ 2147483646 h 758"/>
              <a:gd name="T18" fmla="*/ 2147483646 w 1227"/>
              <a:gd name="T19" fmla="*/ 2147483646 h 758"/>
              <a:gd name="T20" fmla="*/ 2147483646 w 1227"/>
              <a:gd name="T21" fmla="*/ 2147483646 h 758"/>
              <a:gd name="T22" fmla="*/ 2147483646 w 1227"/>
              <a:gd name="T23" fmla="*/ 2147483646 h 758"/>
              <a:gd name="T24" fmla="*/ 2147483646 w 1227"/>
              <a:gd name="T25" fmla="*/ 2147483646 h 758"/>
              <a:gd name="T26" fmla="*/ 2147483646 w 1227"/>
              <a:gd name="T27" fmla="*/ 2147483646 h 758"/>
              <a:gd name="T28" fmla="*/ 2147483646 w 1227"/>
              <a:gd name="T29" fmla="*/ 2147483646 h 758"/>
              <a:gd name="T30" fmla="*/ 2147483646 w 1227"/>
              <a:gd name="T31" fmla="*/ 2147483646 h 758"/>
              <a:gd name="T32" fmla="*/ 2147483646 w 1227"/>
              <a:gd name="T33" fmla="*/ 2147483646 h 758"/>
              <a:gd name="T34" fmla="*/ 2147483646 w 1227"/>
              <a:gd name="T35" fmla="*/ 2147483646 h 758"/>
              <a:gd name="T36" fmla="*/ 2147483646 w 1227"/>
              <a:gd name="T37" fmla="*/ 2147483646 h 758"/>
              <a:gd name="T38" fmla="*/ 0 w 1227"/>
              <a:gd name="T39" fmla="*/ 2147483646 h 7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27"/>
              <a:gd name="T61" fmla="*/ 0 h 758"/>
              <a:gd name="T62" fmla="*/ 1227 w 1227"/>
              <a:gd name="T63" fmla="*/ 758 h 7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27" h="758">
                <a:moveTo>
                  <a:pt x="0" y="197"/>
                </a:moveTo>
                <a:lnTo>
                  <a:pt x="87" y="73"/>
                </a:lnTo>
                <a:lnTo>
                  <a:pt x="242" y="0"/>
                </a:lnTo>
                <a:lnTo>
                  <a:pt x="313" y="76"/>
                </a:lnTo>
                <a:lnTo>
                  <a:pt x="477" y="116"/>
                </a:lnTo>
                <a:lnTo>
                  <a:pt x="544" y="102"/>
                </a:lnTo>
                <a:lnTo>
                  <a:pt x="582" y="54"/>
                </a:lnTo>
                <a:lnTo>
                  <a:pt x="686" y="53"/>
                </a:lnTo>
                <a:lnTo>
                  <a:pt x="717" y="116"/>
                </a:lnTo>
                <a:lnTo>
                  <a:pt x="1090" y="197"/>
                </a:lnTo>
                <a:lnTo>
                  <a:pt x="1227" y="297"/>
                </a:lnTo>
                <a:lnTo>
                  <a:pt x="1130" y="473"/>
                </a:lnTo>
                <a:lnTo>
                  <a:pt x="753" y="758"/>
                </a:lnTo>
                <a:lnTo>
                  <a:pt x="565" y="745"/>
                </a:lnTo>
                <a:lnTo>
                  <a:pt x="442" y="669"/>
                </a:lnTo>
                <a:lnTo>
                  <a:pt x="325" y="565"/>
                </a:lnTo>
                <a:lnTo>
                  <a:pt x="234" y="564"/>
                </a:lnTo>
                <a:lnTo>
                  <a:pt x="97" y="410"/>
                </a:lnTo>
                <a:lnTo>
                  <a:pt x="70" y="273"/>
                </a:lnTo>
                <a:lnTo>
                  <a:pt x="0" y="197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5" name="Freeform 28"/>
          <p:cNvSpPr>
            <a:spLocks/>
          </p:cNvSpPr>
          <p:nvPr/>
        </p:nvSpPr>
        <p:spPr bwMode="auto">
          <a:xfrm>
            <a:off x="5617385" y="2189164"/>
            <a:ext cx="758825" cy="423862"/>
          </a:xfrm>
          <a:custGeom>
            <a:avLst/>
            <a:gdLst>
              <a:gd name="T0" fmla="*/ 0 w 955"/>
              <a:gd name="T1" fmla="*/ 2147483646 h 534"/>
              <a:gd name="T2" fmla="*/ 2147483646 w 955"/>
              <a:gd name="T3" fmla="*/ 2147483646 h 534"/>
              <a:gd name="T4" fmla="*/ 2147483646 w 955"/>
              <a:gd name="T5" fmla="*/ 2147483646 h 534"/>
              <a:gd name="T6" fmla="*/ 2147483646 w 955"/>
              <a:gd name="T7" fmla="*/ 2147483646 h 534"/>
              <a:gd name="T8" fmla="*/ 2147483646 w 955"/>
              <a:gd name="T9" fmla="*/ 0 h 534"/>
              <a:gd name="T10" fmla="*/ 2147483646 w 955"/>
              <a:gd name="T11" fmla="*/ 2147483646 h 534"/>
              <a:gd name="T12" fmla="*/ 2147483646 w 955"/>
              <a:gd name="T13" fmla="*/ 2147483646 h 534"/>
              <a:gd name="T14" fmla="*/ 2147483646 w 955"/>
              <a:gd name="T15" fmla="*/ 2147483646 h 534"/>
              <a:gd name="T16" fmla="*/ 2147483646 w 955"/>
              <a:gd name="T17" fmla="*/ 2147483646 h 534"/>
              <a:gd name="T18" fmla="*/ 2147483646 w 955"/>
              <a:gd name="T19" fmla="*/ 2147483646 h 534"/>
              <a:gd name="T20" fmla="*/ 2147483646 w 955"/>
              <a:gd name="T21" fmla="*/ 2147483646 h 534"/>
              <a:gd name="T22" fmla="*/ 2147483646 w 955"/>
              <a:gd name="T23" fmla="*/ 2147483646 h 534"/>
              <a:gd name="T24" fmla="*/ 2147483646 w 955"/>
              <a:gd name="T25" fmla="*/ 2147483646 h 534"/>
              <a:gd name="T26" fmla="*/ 2147483646 w 955"/>
              <a:gd name="T27" fmla="*/ 2147483646 h 534"/>
              <a:gd name="T28" fmla="*/ 2147483646 w 955"/>
              <a:gd name="T29" fmla="*/ 2147483646 h 534"/>
              <a:gd name="T30" fmla="*/ 2147483646 w 955"/>
              <a:gd name="T31" fmla="*/ 2147483646 h 534"/>
              <a:gd name="T32" fmla="*/ 0 w 955"/>
              <a:gd name="T33" fmla="*/ 2147483646 h 5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55"/>
              <a:gd name="T52" fmla="*/ 0 h 534"/>
              <a:gd name="T53" fmla="*/ 955 w 955"/>
              <a:gd name="T54" fmla="*/ 534 h 5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55" h="534">
                <a:moveTo>
                  <a:pt x="0" y="190"/>
                </a:moveTo>
                <a:lnTo>
                  <a:pt x="23" y="115"/>
                </a:lnTo>
                <a:lnTo>
                  <a:pt x="103" y="103"/>
                </a:lnTo>
                <a:lnTo>
                  <a:pt x="101" y="27"/>
                </a:lnTo>
                <a:lnTo>
                  <a:pt x="184" y="0"/>
                </a:lnTo>
                <a:lnTo>
                  <a:pt x="248" y="47"/>
                </a:lnTo>
                <a:lnTo>
                  <a:pt x="618" y="75"/>
                </a:lnTo>
                <a:lnTo>
                  <a:pt x="649" y="137"/>
                </a:lnTo>
                <a:lnTo>
                  <a:pt x="781" y="239"/>
                </a:lnTo>
                <a:lnTo>
                  <a:pt x="780" y="288"/>
                </a:lnTo>
                <a:lnTo>
                  <a:pt x="845" y="301"/>
                </a:lnTo>
                <a:lnTo>
                  <a:pt x="955" y="426"/>
                </a:lnTo>
                <a:lnTo>
                  <a:pt x="824" y="527"/>
                </a:lnTo>
                <a:lnTo>
                  <a:pt x="499" y="534"/>
                </a:lnTo>
                <a:lnTo>
                  <a:pt x="327" y="439"/>
                </a:lnTo>
                <a:lnTo>
                  <a:pt x="50" y="394"/>
                </a:lnTo>
                <a:lnTo>
                  <a:pt x="0" y="190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6" name="Freeform 29"/>
          <p:cNvSpPr>
            <a:spLocks/>
          </p:cNvSpPr>
          <p:nvPr/>
        </p:nvSpPr>
        <p:spPr bwMode="auto">
          <a:xfrm>
            <a:off x="5111750" y="1466850"/>
            <a:ext cx="469900" cy="558800"/>
          </a:xfrm>
          <a:custGeom>
            <a:avLst/>
            <a:gdLst>
              <a:gd name="T0" fmla="*/ 0 w 593"/>
              <a:gd name="T1" fmla="*/ 2147483646 h 704"/>
              <a:gd name="T2" fmla="*/ 2147483646 w 593"/>
              <a:gd name="T3" fmla="*/ 2147483646 h 704"/>
              <a:gd name="T4" fmla="*/ 2147483646 w 593"/>
              <a:gd name="T5" fmla="*/ 2147483646 h 704"/>
              <a:gd name="T6" fmla="*/ 2147483646 w 593"/>
              <a:gd name="T7" fmla="*/ 2147483646 h 704"/>
              <a:gd name="T8" fmla="*/ 2147483646 w 593"/>
              <a:gd name="T9" fmla="*/ 0 h 704"/>
              <a:gd name="T10" fmla="*/ 2147483646 w 593"/>
              <a:gd name="T11" fmla="*/ 2147483646 h 704"/>
              <a:gd name="T12" fmla="*/ 2147483646 w 593"/>
              <a:gd name="T13" fmla="*/ 2147483646 h 704"/>
              <a:gd name="T14" fmla="*/ 2147483646 w 593"/>
              <a:gd name="T15" fmla="*/ 2147483646 h 704"/>
              <a:gd name="T16" fmla="*/ 2147483646 w 593"/>
              <a:gd name="T17" fmla="*/ 2147483646 h 704"/>
              <a:gd name="T18" fmla="*/ 0 w 593"/>
              <a:gd name="T19" fmla="*/ 2147483646 h 7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3"/>
              <a:gd name="T31" fmla="*/ 0 h 704"/>
              <a:gd name="T32" fmla="*/ 593 w 593"/>
              <a:gd name="T33" fmla="*/ 704 h 7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3" h="704">
                <a:moveTo>
                  <a:pt x="0" y="578"/>
                </a:moveTo>
                <a:lnTo>
                  <a:pt x="50" y="403"/>
                </a:lnTo>
                <a:lnTo>
                  <a:pt x="82" y="239"/>
                </a:lnTo>
                <a:lnTo>
                  <a:pt x="151" y="225"/>
                </a:lnTo>
                <a:lnTo>
                  <a:pt x="193" y="0"/>
                </a:lnTo>
                <a:lnTo>
                  <a:pt x="582" y="66"/>
                </a:lnTo>
                <a:lnTo>
                  <a:pt x="593" y="202"/>
                </a:lnTo>
                <a:lnTo>
                  <a:pt x="593" y="704"/>
                </a:lnTo>
                <a:lnTo>
                  <a:pt x="28" y="681"/>
                </a:lnTo>
                <a:lnTo>
                  <a:pt x="0" y="57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7" name="Freeform 30"/>
          <p:cNvSpPr>
            <a:spLocks/>
          </p:cNvSpPr>
          <p:nvPr/>
        </p:nvSpPr>
        <p:spPr bwMode="auto">
          <a:xfrm>
            <a:off x="3179763" y="3219451"/>
            <a:ext cx="654050" cy="968375"/>
          </a:xfrm>
          <a:custGeom>
            <a:avLst/>
            <a:gdLst>
              <a:gd name="T0" fmla="*/ 0 w 824"/>
              <a:gd name="T1" fmla="*/ 2147483646 h 1220"/>
              <a:gd name="T2" fmla="*/ 2147483646 w 824"/>
              <a:gd name="T3" fmla="*/ 2147483646 h 1220"/>
              <a:gd name="T4" fmla="*/ 2147483646 w 824"/>
              <a:gd name="T5" fmla="*/ 2147483646 h 1220"/>
              <a:gd name="T6" fmla="*/ 2147483646 w 824"/>
              <a:gd name="T7" fmla="*/ 2147483646 h 1220"/>
              <a:gd name="T8" fmla="*/ 2147483646 w 824"/>
              <a:gd name="T9" fmla="*/ 2147483646 h 1220"/>
              <a:gd name="T10" fmla="*/ 2147483646 w 824"/>
              <a:gd name="T11" fmla="*/ 2147483646 h 1220"/>
              <a:gd name="T12" fmla="*/ 2147483646 w 824"/>
              <a:gd name="T13" fmla="*/ 2147483646 h 1220"/>
              <a:gd name="T14" fmla="*/ 2147483646 w 824"/>
              <a:gd name="T15" fmla="*/ 2147483646 h 1220"/>
              <a:gd name="T16" fmla="*/ 2147483646 w 824"/>
              <a:gd name="T17" fmla="*/ 2147483646 h 1220"/>
              <a:gd name="T18" fmla="*/ 2147483646 w 824"/>
              <a:gd name="T19" fmla="*/ 2147483646 h 1220"/>
              <a:gd name="T20" fmla="*/ 2147483646 w 824"/>
              <a:gd name="T21" fmla="*/ 2147483646 h 1220"/>
              <a:gd name="T22" fmla="*/ 2147483646 w 824"/>
              <a:gd name="T23" fmla="*/ 0 h 1220"/>
              <a:gd name="T24" fmla="*/ 2147483646 w 824"/>
              <a:gd name="T25" fmla="*/ 2147483646 h 1220"/>
              <a:gd name="T26" fmla="*/ 2147483646 w 824"/>
              <a:gd name="T27" fmla="*/ 2147483646 h 1220"/>
              <a:gd name="T28" fmla="*/ 2147483646 w 824"/>
              <a:gd name="T29" fmla="*/ 2147483646 h 1220"/>
              <a:gd name="T30" fmla="*/ 0 w 824"/>
              <a:gd name="T31" fmla="*/ 2147483646 h 12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4"/>
              <a:gd name="T49" fmla="*/ 0 h 1220"/>
              <a:gd name="T50" fmla="*/ 824 w 824"/>
              <a:gd name="T51" fmla="*/ 1220 h 12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4" h="1220">
                <a:moveTo>
                  <a:pt x="0" y="478"/>
                </a:moveTo>
                <a:lnTo>
                  <a:pt x="33" y="903"/>
                </a:lnTo>
                <a:lnTo>
                  <a:pt x="3" y="927"/>
                </a:lnTo>
                <a:lnTo>
                  <a:pt x="273" y="1220"/>
                </a:lnTo>
                <a:lnTo>
                  <a:pt x="269" y="934"/>
                </a:lnTo>
                <a:lnTo>
                  <a:pt x="474" y="820"/>
                </a:lnTo>
                <a:lnTo>
                  <a:pt x="824" y="777"/>
                </a:lnTo>
                <a:lnTo>
                  <a:pt x="573" y="308"/>
                </a:lnTo>
                <a:lnTo>
                  <a:pt x="511" y="296"/>
                </a:lnTo>
                <a:lnTo>
                  <a:pt x="555" y="156"/>
                </a:lnTo>
                <a:lnTo>
                  <a:pt x="517" y="93"/>
                </a:lnTo>
                <a:lnTo>
                  <a:pt x="344" y="0"/>
                </a:lnTo>
                <a:lnTo>
                  <a:pt x="249" y="61"/>
                </a:lnTo>
                <a:lnTo>
                  <a:pt x="191" y="126"/>
                </a:lnTo>
                <a:lnTo>
                  <a:pt x="123" y="390"/>
                </a:lnTo>
                <a:lnTo>
                  <a:pt x="0" y="47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8" name="Freeform 31"/>
          <p:cNvSpPr>
            <a:spLocks/>
          </p:cNvSpPr>
          <p:nvPr/>
        </p:nvSpPr>
        <p:spPr bwMode="auto">
          <a:xfrm>
            <a:off x="4368749" y="5725593"/>
            <a:ext cx="746125" cy="608012"/>
          </a:xfrm>
          <a:custGeom>
            <a:avLst/>
            <a:gdLst>
              <a:gd name="T0" fmla="*/ 0 w 939"/>
              <a:gd name="T1" fmla="*/ 2147483646 h 766"/>
              <a:gd name="T2" fmla="*/ 2147483646 w 939"/>
              <a:gd name="T3" fmla="*/ 2147483646 h 766"/>
              <a:gd name="T4" fmla="*/ 2147483646 w 939"/>
              <a:gd name="T5" fmla="*/ 2147483646 h 766"/>
              <a:gd name="T6" fmla="*/ 2147483646 w 939"/>
              <a:gd name="T7" fmla="*/ 2147483646 h 766"/>
              <a:gd name="T8" fmla="*/ 2147483646 w 939"/>
              <a:gd name="T9" fmla="*/ 2147483646 h 766"/>
              <a:gd name="T10" fmla="*/ 2147483646 w 939"/>
              <a:gd name="T11" fmla="*/ 2147483646 h 766"/>
              <a:gd name="T12" fmla="*/ 2147483646 w 939"/>
              <a:gd name="T13" fmla="*/ 2147483646 h 766"/>
              <a:gd name="T14" fmla="*/ 2147483646 w 939"/>
              <a:gd name="T15" fmla="*/ 0 h 766"/>
              <a:gd name="T16" fmla="*/ 2147483646 w 939"/>
              <a:gd name="T17" fmla="*/ 2147483646 h 766"/>
              <a:gd name="T18" fmla="*/ 2147483646 w 939"/>
              <a:gd name="T19" fmla="*/ 2147483646 h 766"/>
              <a:gd name="T20" fmla="*/ 2147483646 w 939"/>
              <a:gd name="T21" fmla="*/ 2147483646 h 766"/>
              <a:gd name="T22" fmla="*/ 2147483646 w 939"/>
              <a:gd name="T23" fmla="*/ 2147483646 h 766"/>
              <a:gd name="T24" fmla="*/ 2147483646 w 939"/>
              <a:gd name="T25" fmla="*/ 2147483646 h 766"/>
              <a:gd name="T26" fmla="*/ 2147483646 w 939"/>
              <a:gd name="T27" fmla="*/ 2147483646 h 766"/>
              <a:gd name="T28" fmla="*/ 2147483646 w 939"/>
              <a:gd name="T29" fmla="*/ 2147483646 h 766"/>
              <a:gd name="T30" fmla="*/ 2147483646 w 939"/>
              <a:gd name="T31" fmla="*/ 2147483646 h 766"/>
              <a:gd name="T32" fmla="*/ 0 w 939"/>
              <a:gd name="T33" fmla="*/ 2147483646 h 76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39"/>
              <a:gd name="T52" fmla="*/ 0 h 766"/>
              <a:gd name="T53" fmla="*/ 939 w 939"/>
              <a:gd name="T54" fmla="*/ 766 h 76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39" h="766">
                <a:moveTo>
                  <a:pt x="0" y="552"/>
                </a:moveTo>
                <a:lnTo>
                  <a:pt x="97" y="376"/>
                </a:lnTo>
                <a:lnTo>
                  <a:pt x="179" y="390"/>
                </a:lnTo>
                <a:lnTo>
                  <a:pt x="126" y="286"/>
                </a:lnTo>
                <a:lnTo>
                  <a:pt x="243" y="155"/>
                </a:lnTo>
                <a:lnTo>
                  <a:pt x="274" y="162"/>
                </a:lnTo>
                <a:lnTo>
                  <a:pt x="326" y="1"/>
                </a:lnTo>
                <a:lnTo>
                  <a:pt x="493" y="0"/>
                </a:lnTo>
                <a:lnTo>
                  <a:pt x="939" y="369"/>
                </a:lnTo>
                <a:lnTo>
                  <a:pt x="853" y="441"/>
                </a:lnTo>
                <a:lnTo>
                  <a:pt x="936" y="531"/>
                </a:lnTo>
                <a:lnTo>
                  <a:pt x="739" y="656"/>
                </a:lnTo>
                <a:lnTo>
                  <a:pt x="705" y="618"/>
                </a:lnTo>
                <a:lnTo>
                  <a:pt x="644" y="642"/>
                </a:lnTo>
                <a:lnTo>
                  <a:pt x="227" y="766"/>
                </a:lnTo>
                <a:lnTo>
                  <a:pt x="153" y="739"/>
                </a:lnTo>
                <a:lnTo>
                  <a:pt x="0" y="552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39" name="Freeform 32"/>
          <p:cNvSpPr>
            <a:spLocks/>
          </p:cNvSpPr>
          <p:nvPr/>
        </p:nvSpPr>
        <p:spPr bwMode="auto">
          <a:xfrm>
            <a:off x="7310439" y="2152650"/>
            <a:ext cx="884237" cy="706438"/>
          </a:xfrm>
          <a:custGeom>
            <a:avLst/>
            <a:gdLst>
              <a:gd name="T0" fmla="*/ 0 w 1115"/>
              <a:gd name="T1" fmla="*/ 2147483646 h 889"/>
              <a:gd name="T2" fmla="*/ 2147483646 w 1115"/>
              <a:gd name="T3" fmla="*/ 2147483646 h 889"/>
              <a:gd name="T4" fmla="*/ 2147483646 w 1115"/>
              <a:gd name="T5" fmla="*/ 2147483646 h 889"/>
              <a:gd name="T6" fmla="*/ 2147483646 w 1115"/>
              <a:gd name="T7" fmla="*/ 2147483646 h 889"/>
              <a:gd name="T8" fmla="*/ 2147483646 w 1115"/>
              <a:gd name="T9" fmla="*/ 2147483646 h 889"/>
              <a:gd name="T10" fmla="*/ 2147483646 w 1115"/>
              <a:gd name="T11" fmla="*/ 2147483646 h 889"/>
              <a:gd name="T12" fmla="*/ 2147483646 w 1115"/>
              <a:gd name="T13" fmla="*/ 2147483646 h 889"/>
              <a:gd name="T14" fmla="*/ 2147483646 w 1115"/>
              <a:gd name="T15" fmla="*/ 2147483646 h 889"/>
              <a:gd name="T16" fmla="*/ 2147483646 w 1115"/>
              <a:gd name="T17" fmla="*/ 2147483646 h 889"/>
              <a:gd name="T18" fmla="*/ 2147483646 w 1115"/>
              <a:gd name="T19" fmla="*/ 2147483646 h 889"/>
              <a:gd name="T20" fmla="*/ 2147483646 w 1115"/>
              <a:gd name="T21" fmla="*/ 2147483646 h 889"/>
              <a:gd name="T22" fmla="*/ 2147483646 w 1115"/>
              <a:gd name="T23" fmla="*/ 0 h 889"/>
              <a:gd name="T24" fmla="*/ 2147483646 w 1115"/>
              <a:gd name="T25" fmla="*/ 2147483646 h 889"/>
              <a:gd name="T26" fmla="*/ 2147483646 w 1115"/>
              <a:gd name="T27" fmla="*/ 2147483646 h 889"/>
              <a:gd name="T28" fmla="*/ 2147483646 w 1115"/>
              <a:gd name="T29" fmla="*/ 2147483646 h 889"/>
              <a:gd name="T30" fmla="*/ 2147483646 w 1115"/>
              <a:gd name="T31" fmla="*/ 2147483646 h 889"/>
              <a:gd name="T32" fmla="*/ 2147483646 w 1115"/>
              <a:gd name="T33" fmla="*/ 2147483646 h 889"/>
              <a:gd name="T34" fmla="*/ 2147483646 w 1115"/>
              <a:gd name="T35" fmla="*/ 2147483646 h 889"/>
              <a:gd name="T36" fmla="*/ 2147483646 w 1115"/>
              <a:gd name="T37" fmla="*/ 2147483646 h 889"/>
              <a:gd name="T38" fmla="*/ 2147483646 w 1115"/>
              <a:gd name="T39" fmla="*/ 2147483646 h 889"/>
              <a:gd name="T40" fmla="*/ 2147483646 w 1115"/>
              <a:gd name="T41" fmla="*/ 2147483646 h 889"/>
              <a:gd name="T42" fmla="*/ 2147483646 w 1115"/>
              <a:gd name="T43" fmla="*/ 2147483646 h 889"/>
              <a:gd name="T44" fmla="*/ 2147483646 w 1115"/>
              <a:gd name="T45" fmla="*/ 2147483646 h 889"/>
              <a:gd name="T46" fmla="*/ 2147483646 w 1115"/>
              <a:gd name="T47" fmla="*/ 2147483646 h 889"/>
              <a:gd name="T48" fmla="*/ 2147483646 w 1115"/>
              <a:gd name="T49" fmla="*/ 2147483646 h 889"/>
              <a:gd name="T50" fmla="*/ 0 w 1115"/>
              <a:gd name="T51" fmla="*/ 2147483646 h 8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15"/>
              <a:gd name="T79" fmla="*/ 0 h 889"/>
              <a:gd name="T80" fmla="*/ 1115 w 1115"/>
              <a:gd name="T81" fmla="*/ 889 h 88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15" h="889">
                <a:moveTo>
                  <a:pt x="0" y="694"/>
                </a:moveTo>
                <a:lnTo>
                  <a:pt x="60" y="617"/>
                </a:lnTo>
                <a:lnTo>
                  <a:pt x="250" y="492"/>
                </a:lnTo>
                <a:lnTo>
                  <a:pt x="339" y="375"/>
                </a:lnTo>
                <a:lnTo>
                  <a:pt x="379" y="363"/>
                </a:lnTo>
                <a:lnTo>
                  <a:pt x="531" y="434"/>
                </a:lnTo>
                <a:lnTo>
                  <a:pt x="574" y="422"/>
                </a:lnTo>
                <a:lnTo>
                  <a:pt x="730" y="216"/>
                </a:lnTo>
                <a:lnTo>
                  <a:pt x="770" y="179"/>
                </a:lnTo>
                <a:lnTo>
                  <a:pt x="813" y="167"/>
                </a:lnTo>
                <a:lnTo>
                  <a:pt x="839" y="50"/>
                </a:lnTo>
                <a:lnTo>
                  <a:pt x="908" y="0"/>
                </a:lnTo>
                <a:lnTo>
                  <a:pt x="933" y="11"/>
                </a:lnTo>
                <a:lnTo>
                  <a:pt x="938" y="50"/>
                </a:lnTo>
                <a:lnTo>
                  <a:pt x="922" y="101"/>
                </a:lnTo>
                <a:lnTo>
                  <a:pt x="953" y="140"/>
                </a:lnTo>
                <a:lnTo>
                  <a:pt x="1019" y="186"/>
                </a:lnTo>
                <a:lnTo>
                  <a:pt x="1115" y="211"/>
                </a:lnTo>
                <a:lnTo>
                  <a:pt x="897" y="428"/>
                </a:lnTo>
                <a:lnTo>
                  <a:pt x="857" y="555"/>
                </a:lnTo>
                <a:lnTo>
                  <a:pt x="760" y="671"/>
                </a:lnTo>
                <a:lnTo>
                  <a:pt x="626" y="758"/>
                </a:lnTo>
                <a:lnTo>
                  <a:pt x="611" y="848"/>
                </a:lnTo>
                <a:lnTo>
                  <a:pt x="543" y="889"/>
                </a:lnTo>
                <a:lnTo>
                  <a:pt x="243" y="726"/>
                </a:lnTo>
                <a:lnTo>
                  <a:pt x="0" y="694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0" name="Freeform 33"/>
          <p:cNvSpPr>
            <a:spLocks/>
          </p:cNvSpPr>
          <p:nvPr/>
        </p:nvSpPr>
        <p:spPr bwMode="auto">
          <a:xfrm>
            <a:off x="2870200" y="5064126"/>
            <a:ext cx="865188" cy="804863"/>
          </a:xfrm>
          <a:custGeom>
            <a:avLst/>
            <a:gdLst>
              <a:gd name="T0" fmla="*/ 0 w 1089"/>
              <a:gd name="T1" fmla="*/ 2147483646 h 1016"/>
              <a:gd name="T2" fmla="*/ 2147483646 w 1089"/>
              <a:gd name="T3" fmla="*/ 2147483646 h 1016"/>
              <a:gd name="T4" fmla="*/ 2147483646 w 1089"/>
              <a:gd name="T5" fmla="*/ 0 h 1016"/>
              <a:gd name="T6" fmla="*/ 2147483646 w 1089"/>
              <a:gd name="T7" fmla="*/ 2147483646 h 1016"/>
              <a:gd name="T8" fmla="*/ 2147483646 w 1089"/>
              <a:gd name="T9" fmla="*/ 2147483646 h 1016"/>
              <a:gd name="T10" fmla="*/ 2147483646 w 1089"/>
              <a:gd name="T11" fmla="*/ 2147483646 h 1016"/>
              <a:gd name="T12" fmla="*/ 2147483646 w 1089"/>
              <a:gd name="T13" fmla="*/ 2147483646 h 1016"/>
              <a:gd name="T14" fmla="*/ 2147483646 w 1089"/>
              <a:gd name="T15" fmla="*/ 2147483646 h 1016"/>
              <a:gd name="T16" fmla="*/ 2147483646 w 1089"/>
              <a:gd name="T17" fmla="*/ 2147483646 h 1016"/>
              <a:gd name="T18" fmla="*/ 2147483646 w 1089"/>
              <a:gd name="T19" fmla="*/ 2147483646 h 1016"/>
              <a:gd name="T20" fmla="*/ 2147483646 w 1089"/>
              <a:gd name="T21" fmla="*/ 2147483646 h 1016"/>
              <a:gd name="T22" fmla="*/ 2147483646 w 1089"/>
              <a:gd name="T23" fmla="*/ 2147483646 h 1016"/>
              <a:gd name="T24" fmla="*/ 2147483646 w 1089"/>
              <a:gd name="T25" fmla="*/ 2147483646 h 1016"/>
              <a:gd name="T26" fmla="*/ 2147483646 w 1089"/>
              <a:gd name="T27" fmla="*/ 2147483646 h 1016"/>
              <a:gd name="T28" fmla="*/ 2147483646 w 1089"/>
              <a:gd name="T29" fmla="*/ 2147483646 h 1016"/>
              <a:gd name="T30" fmla="*/ 2147483646 w 1089"/>
              <a:gd name="T31" fmla="*/ 2147483646 h 1016"/>
              <a:gd name="T32" fmla="*/ 2147483646 w 1089"/>
              <a:gd name="T33" fmla="*/ 2147483646 h 1016"/>
              <a:gd name="T34" fmla="*/ 2147483646 w 1089"/>
              <a:gd name="T35" fmla="*/ 2147483646 h 1016"/>
              <a:gd name="T36" fmla="*/ 2147483646 w 1089"/>
              <a:gd name="T37" fmla="*/ 2147483646 h 1016"/>
              <a:gd name="T38" fmla="*/ 2147483646 w 1089"/>
              <a:gd name="T39" fmla="*/ 2147483646 h 1016"/>
              <a:gd name="T40" fmla="*/ 2147483646 w 1089"/>
              <a:gd name="T41" fmla="*/ 2147483646 h 1016"/>
              <a:gd name="T42" fmla="*/ 2147483646 w 1089"/>
              <a:gd name="T43" fmla="*/ 2147483646 h 1016"/>
              <a:gd name="T44" fmla="*/ 2147483646 w 1089"/>
              <a:gd name="T45" fmla="*/ 2147483646 h 1016"/>
              <a:gd name="T46" fmla="*/ 2147483646 w 1089"/>
              <a:gd name="T47" fmla="*/ 2147483646 h 1016"/>
              <a:gd name="T48" fmla="*/ 2147483646 w 1089"/>
              <a:gd name="T49" fmla="*/ 2147483646 h 1016"/>
              <a:gd name="T50" fmla="*/ 0 w 1089"/>
              <a:gd name="T51" fmla="*/ 2147483646 h 10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89"/>
              <a:gd name="T79" fmla="*/ 0 h 1016"/>
              <a:gd name="T80" fmla="*/ 1089 w 1089"/>
              <a:gd name="T81" fmla="*/ 1016 h 101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89" h="1016">
                <a:moveTo>
                  <a:pt x="0" y="259"/>
                </a:moveTo>
                <a:lnTo>
                  <a:pt x="209" y="58"/>
                </a:lnTo>
                <a:lnTo>
                  <a:pt x="407" y="0"/>
                </a:lnTo>
                <a:lnTo>
                  <a:pt x="458" y="153"/>
                </a:lnTo>
                <a:lnTo>
                  <a:pt x="527" y="179"/>
                </a:lnTo>
                <a:lnTo>
                  <a:pt x="527" y="268"/>
                </a:lnTo>
                <a:lnTo>
                  <a:pt x="483" y="292"/>
                </a:lnTo>
                <a:lnTo>
                  <a:pt x="564" y="430"/>
                </a:lnTo>
                <a:lnTo>
                  <a:pt x="533" y="507"/>
                </a:lnTo>
                <a:lnTo>
                  <a:pt x="583" y="519"/>
                </a:lnTo>
                <a:lnTo>
                  <a:pt x="582" y="581"/>
                </a:lnTo>
                <a:lnTo>
                  <a:pt x="666" y="624"/>
                </a:lnTo>
                <a:lnTo>
                  <a:pt x="754" y="737"/>
                </a:lnTo>
                <a:lnTo>
                  <a:pt x="775" y="687"/>
                </a:lnTo>
                <a:lnTo>
                  <a:pt x="870" y="662"/>
                </a:lnTo>
                <a:lnTo>
                  <a:pt x="1089" y="717"/>
                </a:lnTo>
                <a:lnTo>
                  <a:pt x="1087" y="805"/>
                </a:lnTo>
                <a:lnTo>
                  <a:pt x="1002" y="943"/>
                </a:lnTo>
                <a:lnTo>
                  <a:pt x="847" y="1016"/>
                </a:lnTo>
                <a:lnTo>
                  <a:pt x="795" y="953"/>
                </a:lnTo>
                <a:lnTo>
                  <a:pt x="514" y="924"/>
                </a:lnTo>
                <a:lnTo>
                  <a:pt x="426" y="719"/>
                </a:lnTo>
                <a:lnTo>
                  <a:pt x="348" y="755"/>
                </a:lnTo>
                <a:lnTo>
                  <a:pt x="210" y="613"/>
                </a:lnTo>
                <a:lnTo>
                  <a:pt x="180" y="488"/>
                </a:lnTo>
                <a:lnTo>
                  <a:pt x="0" y="259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1" name="Freeform 34"/>
          <p:cNvSpPr>
            <a:spLocks/>
          </p:cNvSpPr>
          <p:nvPr/>
        </p:nvSpPr>
        <p:spPr bwMode="auto">
          <a:xfrm>
            <a:off x="5715000" y="2029806"/>
            <a:ext cx="906462" cy="511175"/>
          </a:xfrm>
          <a:custGeom>
            <a:avLst/>
            <a:gdLst>
              <a:gd name="T0" fmla="*/ 0 w 1144"/>
              <a:gd name="T1" fmla="*/ 2147483646 h 645"/>
              <a:gd name="T2" fmla="*/ 2147483646 w 1144"/>
              <a:gd name="T3" fmla="*/ 2147483646 h 645"/>
              <a:gd name="T4" fmla="*/ 2147483646 w 1144"/>
              <a:gd name="T5" fmla="*/ 2147483646 h 645"/>
              <a:gd name="T6" fmla="*/ 2147483646 w 1144"/>
              <a:gd name="T7" fmla="*/ 2147483646 h 645"/>
              <a:gd name="T8" fmla="*/ 2147483646 w 1144"/>
              <a:gd name="T9" fmla="*/ 2147483646 h 645"/>
              <a:gd name="T10" fmla="*/ 2147483646 w 1144"/>
              <a:gd name="T11" fmla="*/ 2147483646 h 645"/>
              <a:gd name="T12" fmla="*/ 2147483646 w 1144"/>
              <a:gd name="T13" fmla="*/ 2147483646 h 645"/>
              <a:gd name="T14" fmla="*/ 2147483646 w 1144"/>
              <a:gd name="T15" fmla="*/ 2147483646 h 645"/>
              <a:gd name="T16" fmla="*/ 2147483646 w 1144"/>
              <a:gd name="T17" fmla="*/ 2147483646 h 645"/>
              <a:gd name="T18" fmla="*/ 2147483646 w 1144"/>
              <a:gd name="T19" fmla="*/ 2147483646 h 645"/>
              <a:gd name="T20" fmla="*/ 2147483646 w 1144"/>
              <a:gd name="T21" fmla="*/ 2147483646 h 645"/>
              <a:gd name="T22" fmla="*/ 2147483646 w 1144"/>
              <a:gd name="T23" fmla="*/ 2147483646 h 645"/>
              <a:gd name="T24" fmla="*/ 2147483646 w 1144"/>
              <a:gd name="T25" fmla="*/ 2147483646 h 645"/>
              <a:gd name="T26" fmla="*/ 2147483646 w 1144"/>
              <a:gd name="T27" fmla="*/ 0 h 645"/>
              <a:gd name="T28" fmla="*/ 0 w 1144"/>
              <a:gd name="T29" fmla="*/ 2147483646 h 6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44"/>
              <a:gd name="T46" fmla="*/ 0 h 645"/>
              <a:gd name="T47" fmla="*/ 1144 w 1144"/>
              <a:gd name="T48" fmla="*/ 645 h 6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44" h="645">
                <a:moveTo>
                  <a:pt x="0" y="16"/>
                </a:moveTo>
                <a:lnTo>
                  <a:pt x="44" y="194"/>
                </a:lnTo>
                <a:lnTo>
                  <a:pt x="108" y="241"/>
                </a:lnTo>
                <a:lnTo>
                  <a:pt x="478" y="269"/>
                </a:lnTo>
                <a:lnTo>
                  <a:pt x="509" y="331"/>
                </a:lnTo>
                <a:lnTo>
                  <a:pt x="641" y="433"/>
                </a:lnTo>
                <a:lnTo>
                  <a:pt x="640" y="482"/>
                </a:lnTo>
                <a:lnTo>
                  <a:pt x="705" y="495"/>
                </a:lnTo>
                <a:lnTo>
                  <a:pt x="815" y="620"/>
                </a:lnTo>
                <a:lnTo>
                  <a:pt x="903" y="645"/>
                </a:lnTo>
                <a:lnTo>
                  <a:pt x="946" y="481"/>
                </a:lnTo>
                <a:lnTo>
                  <a:pt x="1084" y="262"/>
                </a:lnTo>
                <a:lnTo>
                  <a:pt x="1144" y="1"/>
                </a:lnTo>
                <a:lnTo>
                  <a:pt x="924" y="0"/>
                </a:lnTo>
                <a:lnTo>
                  <a:pt x="0" y="16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2" name="Freeform 35"/>
          <p:cNvSpPr>
            <a:spLocks/>
          </p:cNvSpPr>
          <p:nvPr/>
        </p:nvSpPr>
        <p:spPr bwMode="auto">
          <a:xfrm>
            <a:off x="5105400" y="5486400"/>
            <a:ext cx="915988" cy="617538"/>
          </a:xfrm>
          <a:custGeom>
            <a:avLst/>
            <a:gdLst>
              <a:gd name="T0" fmla="*/ 0 w 1154"/>
              <a:gd name="T1" fmla="*/ 2147483646 h 776"/>
              <a:gd name="T2" fmla="*/ 2147483646 w 1154"/>
              <a:gd name="T3" fmla="*/ 2147483646 h 776"/>
              <a:gd name="T4" fmla="*/ 2147483646 w 1154"/>
              <a:gd name="T5" fmla="*/ 2147483646 h 776"/>
              <a:gd name="T6" fmla="*/ 2147483646 w 1154"/>
              <a:gd name="T7" fmla="*/ 2147483646 h 776"/>
              <a:gd name="T8" fmla="*/ 2147483646 w 1154"/>
              <a:gd name="T9" fmla="*/ 2147483646 h 776"/>
              <a:gd name="T10" fmla="*/ 2147483646 w 1154"/>
              <a:gd name="T11" fmla="*/ 2147483646 h 776"/>
              <a:gd name="T12" fmla="*/ 2147483646 w 1154"/>
              <a:gd name="T13" fmla="*/ 2147483646 h 776"/>
              <a:gd name="T14" fmla="*/ 2147483646 w 1154"/>
              <a:gd name="T15" fmla="*/ 2147483646 h 776"/>
              <a:gd name="T16" fmla="*/ 2147483646 w 1154"/>
              <a:gd name="T17" fmla="*/ 2147483646 h 776"/>
              <a:gd name="T18" fmla="*/ 2147483646 w 1154"/>
              <a:gd name="T19" fmla="*/ 2147483646 h 776"/>
              <a:gd name="T20" fmla="*/ 2147483646 w 1154"/>
              <a:gd name="T21" fmla="*/ 2147483646 h 776"/>
              <a:gd name="T22" fmla="*/ 2147483646 w 1154"/>
              <a:gd name="T23" fmla="*/ 2147483646 h 776"/>
              <a:gd name="T24" fmla="*/ 2147483646 w 1154"/>
              <a:gd name="T25" fmla="*/ 2147483646 h 776"/>
              <a:gd name="T26" fmla="*/ 2147483646 w 1154"/>
              <a:gd name="T27" fmla="*/ 2147483646 h 776"/>
              <a:gd name="T28" fmla="*/ 2147483646 w 1154"/>
              <a:gd name="T29" fmla="*/ 2147483646 h 776"/>
              <a:gd name="T30" fmla="*/ 2147483646 w 1154"/>
              <a:gd name="T31" fmla="*/ 0 h 776"/>
              <a:gd name="T32" fmla="*/ 0 w 1154"/>
              <a:gd name="T33" fmla="*/ 2147483646 h 7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54"/>
              <a:gd name="T52" fmla="*/ 0 h 776"/>
              <a:gd name="T53" fmla="*/ 1154 w 1154"/>
              <a:gd name="T54" fmla="*/ 776 h 7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54" h="776">
                <a:moveTo>
                  <a:pt x="0" y="679"/>
                </a:moveTo>
                <a:lnTo>
                  <a:pt x="82" y="705"/>
                </a:lnTo>
                <a:lnTo>
                  <a:pt x="133" y="776"/>
                </a:lnTo>
                <a:lnTo>
                  <a:pt x="582" y="563"/>
                </a:lnTo>
                <a:lnTo>
                  <a:pt x="718" y="665"/>
                </a:lnTo>
                <a:lnTo>
                  <a:pt x="1003" y="441"/>
                </a:lnTo>
                <a:lnTo>
                  <a:pt x="913" y="414"/>
                </a:lnTo>
                <a:lnTo>
                  <a:pt x="931" y="366"/>
                </a:lnTo>
                <a:lnTo>
                  <a:pt x="1154" y="262"/>
                </a:lnTo>
                <a:lnTo>
                  <a:pt x="1026" y="199"/>
                </a:lnTo>
                <a:lnTo>
                  <a:pt x="994" y="99"/>
                </a:lnTo>
                <a:lnTo>
                  <a:pt x="920" y="46"/>
                </a:lnTo>
                <a:lnTo>
                  <a:pt x="849" y="99"/>
                </a:lnTo>
                <a:lnTo>
                  <a:pt x="831" y="36"/>
                </a:lnTo>
                <a:lnTo>
                  <a:pt x="706" y="113"/>
                </a:lnTo>
                <a:lnTo>
                  <a:pt x="321" y="0"/>
                </a:lnTo>
                <a:lnTo>
                  <a:pt x="0" y="679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3" name="Freeform 36"/>
          <p:cNvSpPr>
            <a:spLocks/>
          </p:cNvSpPr>
          <p:nvPr/>
        </p:nvSpPr>
        <p:spPr bwMode="auto">
          <a:xfrm>
            <a:off x="8418513" y="2057400"/>
            <a:ext cx="620712" cy="501650"/>
          </a:xfrm>
          <a:custGeom>
            <a:avLst/>
            <a:gdLst>
              <a:gd name="T0" fmla="*/ 0 w 784"/>
              <a:gd name="T1" fmla="*/ 2147483646 h 633"/>
              <a:gd name="T2" fmla="*/ 2147483646 w 784"/>
              <a:gd name="T3" fmla="*/ 2147483646 h 633"/>
              <a:gd name="T4" fmla="*/ 2147483646 w 784"/>
              <a:gd name="T5" fmla="*/ 2147483646 h 633"/>
              <a:gd name="T6" fmla="*/ 2147483646 w 784"/>
              <a:gd name="T7" fmla="*/ 2147483646 h 633"/>
              <a:gd name="T8" fmla="*/ 2147483646 w 784"/>
              <a:gd name="T9" fmla="*/ 2147483646 h 633"/>
              <a:gd name="T10" fmla="*/ 2147483646 w 784"/>
              <a:gd name="T11" fmla="*/ 2147483646 h 633"/>
              <a:gd name="T12" fmla="*/ 2147483646 w 784"/>
              <a:gd name="T13" fmla="*/ 2147483646 h 633"/>
              <a:gd name="T14" fmla="*/ 2147483646 w 784"/>
              <a:gd name="T15" fmla="*/ 2147483646 h 633"/>
              <a:gd name="T16" fmla="*/ 2147483646 w 784"/>
              <a:gd name="T17" fmla="*/ 0 h 633"/>
              <a:gd name="T18" fmla="*/ 2147483646 w 784"/>
              <a:gd name="T19" fmla="*/ 2147483646 h 633"/>
              <a:gd name="T20" fmla="*/ 2147483646 w 784"/>
              <a:gd name="T21" fmla="*/ 2147483646 h 633"/>
              <a:gd name="T22" fmla="*/ 2147483646 w 784"/>
              <a:gd name="T23" fmla="*/ 2147483646 h 633"/>
              <a:gd name="T24" fmla="*/ 2147483646 w 784"/>
              <a:gd name="T25" fmla="*/ 2147483646 h 633"/>
              <a:gd name="T26" fmla="*/ 2147483646 w 784"/>
              <a:gd name="T27" fmla="*/ 2147483646 h 633"/>
              <a:gd name="T28" fmla="*/ 2147483646 w 784"/>
              <a:gd name="T29" fmla="*/ 2147483646 h 633"/>
              <a:gd name="T30" fmla="*/ 0 w 784"/>
              <a:gd name="T31" fmla="*/ 2147483646 h 6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84"/>
              <a:gd name="T49" fmla="*/ 0 h 633"/>
              <a:gd name="T50" fmla="*/ 784 w 784"/>
              <a:gd name="T51" fmla="*/ 633 h 6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84" h="633">
                <a:moveTo>
                  <a:pt x="0" y="365"/>
                </a:moveTo>
                <a:lnTo>
                  <a:pt x="49" y="264"/>
                </a:lnTo>
                <a:lnTo>
                  <a:pt x="101" y="225"/>
                </a:lnTo>
                <a:lnTo>
                  <a:pt x="88" y="135"/>
                </a:lnTo>
                <a:lnTo>
                  <a:pt x="162" y="159"/>
                </a:lnTo>
                <a:lnTo>
                  <a:pt x="236" y="109"/>
                </a:lnTo>
                <a:lnTo>
                  <a:pt x="370" y="132"/>
                </a:lnTo>
                <a:lnTo>
                  <a:pt x="459" y="29"/>
                </a:lnTo>
                <a:lnTo>
                  <a:pt x="514" y="0"/>
                </a:lnTo>
                <a:lnTo>
                  <a:pt x="608" y="13"/>
                </a:lnTo>
                <a:lnTo>
                  <a:pt x="784" y="132"/>
                </a:lnTo>
                <a:lnTo>
                  <a:pt x="703" y="200"/>
                </a:lnTo>
                <a:lnTo>
                  <a:pt x="615" y="213"/>
                </a:lnTo>
                <a:lnTo>
                  <a:pt x="453" y="633"/>
                </a:lnTo>
                <a:lnTo>
                  <a:pt x="258" y="497"/>
                </a:lnTo>
                <a:lnTo>
                  <a:pt x="0" y="365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4" name="Freeform 37"/>
          <p:cNvSpPr>
            <a:spLocks/>
          </p:cNvSpPr>
          <p:nvPr/>
        </p:nvSpPr>
        <p:spPr bwMode="auto">
          <a:xfrm>
            <a:off x="4579938" y="4052888"/>
            <a:ext cx="1135062" cy="830262"/>
          </a:xfrm>
          <a:custGeom>
            <a:avLst/>
            <a:gdLst>
              <a:gd name="T0" fmla="*/ 0 w 1429"/>
              <a:gd name="T1" fmla="*/ 2147483646 h 1044"/>
              <a:gd name="T2" fmla="*/ 2147483646 w 1429"/>
              <a:gd name="T3" fmla="*/ 2147483646 h 1044"/>
              <a:gd name="T4" fmla="*/ 2147483646 w 1429"/>
              <a:gd name="T5" fmla="*/ 2147483646 h 1044"/>
              <a:gd name="T6" fmla="*/ 2147483646 w 1429"/>
              <a:gd name="T7" fmla="*/ 2147483646 h 1044"/>
              <a:gd name="T8" fmla="*/ 2147483646 w 1429"/>
              <a:gd name="T9" fmla="*/ 2147483646 h 1044"/>
              <a:gd name="T10" fmla="*/ 2147483646 w 1429"/>
              <a:gd name="T11" fmla="*/ 2147483646 h 1044"/>
              <a:gd name="T12" fmla="*/ 2147483646 w 1429"/>
              <a:gd name="T13" fmla="*/ 2147483646 h 1044"/>
              <a:gd name="T14" fmla="*/ 2147483646 w 1429"/>
              <a:gd name="T15" fmla="*/ 2147483646 h 1044"/>
              <a:gd name="T16" fmla="*/ 2147483646 w 1429"/>
              <a:gd name="T17" fmla="*/ 2147483646 h 1044"/>
              <a:gd name="T18" fmla="*/ 2147483646 w 1429"/>
              <a:gd name="T19" fmla="*/ 2147483646 h 1044"/>
              <a:gd name="T20" fmla="*/ 2147483646 w 1429"/>
              <a:gd name="T21" fmla="*/ 2147483646 h 1044"/>
              <a:gd name="T22" fmla="*/ 2147483646 w 1429"/>
              <a:gd name="T23" fmla="*/ 2147483646 h 1044"/>
              <a:gd name="T24" fmla="*/ 2147483646 w 1429"/>
              <a:gd name="T25" fmla="*/ 2147483646 h 1044"/>
              <a:gd name="T26" fmla="*/ 2147483646 w 1429"/>
              <a:gd name="T27" fmla="*/ 2147483646 h 1044"/>
              <a:gd name="T28" fmla="*/ 2147483646 w 1429"/>
              <a:gd name="T29" fmla="*/ 2147483646 h 1044"/>
              <a:gd name="T30" fmla="*/ 2147483646 w 1429"/>
              <a:gd name="T31" fmla="*/ 2147483646 h 1044"/>
              <a:gd name="T32" fmla="*/ 2147483646 w 1429"/>
              <a:gd name="T33" fmla="*/ 2147483646 h 1044"/>
              <a:gd name="T34" fmla="*/ 2147483646 w 1429"/>
              <a:gd name="T35" fmla="*/ 0 h 1044"/>
              <a:gd name="T36" fmla="*/ 2147483646 w 1429"/>
              <a:gd name="T37" fmla="*/ 2147483646 h 1044"/>
              <a:gd name="T38" fmla="*/ 2147483646 w 1429"/>
              <a:gd name="T39" fmla="*/ 2147483646 h 1044"/>
              <a:gd name="T40" fmla="*/ 2147483646 w 1429"/>
              <a:gd name="T41" fmla="*/ 2147483646 h 1044"/>
              <a:gd name="T42" fmla="*/ 0 w 1429"/>
              <a:gd name="T43" fmla="*/ 2147483646 h 10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29"/>
              <a:gd name="T67" fmla="*/ 0 h 1044"/>
              <a:gd name="T68" fmla="*/ 1429 w 1429"/>
              <a:gd name="T69" fmla="*/ 1044 h 104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29" h="1044">
                <a:moveTo>
                  <a:pt x="0" y="636"/>
                </a:moveTo>
                <a:lnTo>
                  <a:pt x="264" y="791"/>
                </a:lnTo>
                <a:lnTo>
                  <a:pt x="350" y="717"/>
                </a:lnTo>
                <a:lnTo>
                  <a:pt x="380" y="778"/>
                </a:lnTo>
                <a:lnTo>
                  <a:pt x="402" y="740"/>
                </a:lnTo>
                <a:lnTo>
                  <a:pt x="453" y="753"/>
                </a:lnTo>
                <a:lnTo>
                  <a:pt x="500" y="792"/>
                </a:lnTo>
                <a:lnTo>
                  <a:pt x="483" y="843"/>
                </a:lnTo>
                <a:lnTo>
                  <a:pt x="543" y="943"/>
                </a:lnTo>
                <a:lnTo>
                  <a:pt x="606" y="940"/>
                </a:lnTo>
                <a:lnTo>
                  <a:pt x="616" y="994"/>
                </a:lnTo>
                <a:lnTo>
                  <a:pt x="918" y="1044"/>
                </a:lnTo>
                <a:lnTo>
                  <a:pt x="1429" y="653"/>
                </a:lnTo>
                <a:lnTo>
                  <a:pt x="1120" y="454"/>
                </a:lnTo>
                <a:lnTo>
                  <a:pt x="990" y="126"/>
                </a:lnTo>
                <a:lnTo>
                  <a:pt x="1029" y="62"/>
                </a:lnTo>
                <a:lnTo>
                  <a:pt x="852" y="76"/>
                </a:lnTo>
                <a:lnTo>
                  <a:pt x="783" y="0"/>
                </a:lnTo>
                <a:lnTo>
                  <a:pt x="619" y="115"/>
                </a:lnTo>
                <a:lnTo>
                  <a:pt x="732" y="166"/>
                </a:lnTo>
                <a:lnTo>
                  <a:pt x="538" y="326"/>
                </a:lnTo>
                <a:lnTo>
                  <a:pt x="0" y="636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5" name="Freeform 38"/>
          <p:cNvSpPr>
            <a:spLocks/>
          </p:cNvSpPr>
          <p:nvPr/>
        </p:nvSpPr>
        <p:spPr bwMode="auto">
          <a:xfrm>
            <a:off x="5264151" y="1195388"/>
            <a:ext cx="315913" cy="323850"/>
          </a:xfrm>
          <a:custGeom>
            <a:avLst/>
            <a:gdLst>
              <a:gd name="T0" fmla="*/ 0 w 397"/>
              <a:gd name="T1" fmla="*/ 2147483646 h 407"/>
              <a:gd name="T2" fmla="*/ 2147483646 w 397"/>
              <a:gd name="T3" fmla="*/ 2147483646 h 407"/>
              <a:gd name="T4" fmla="*/ 2147483646 w 397"/>
              <a:gd name="T5" fmla="*/ 0 h 407"/>
              <a:gd name="T6" fmla="*/ 2147483646 w 397"/>
              <a:gd name="T7" fmla="*/ 2147483646 h 407"/>
              <a:gd name="T8" fmla="*/ 2147483646 w 397"/>
              <a:gd name="T9" fmla="*/ 2147483646 h 407"/>
              <a:gd name="T10" fmla="*/ 0 w 397"/>
              <a:gd name="T11" fmla="*/ 2147483646 h 4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7"/>
              <a:gd name="T19" fmla="*/ 0 h 407"/>
              <a:gd name="T20" fmla="*/ 397 w 397"/>
              <a:gd name="T21" fmla="*/ 407 h 4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7" h="407">
                <a:moveTo>
                  <a:pt x="0" y="341"/>
                </a:moveTo>
                <a:lnTo>
                  <a:pt x="68" y="82"/>
                </a:lnTo>
                <a:lnTo>
                  <a:pt x="100" y="0"/>
                </a:lnTo>
                <a:lnTo>
                  <a:pt x="397" y="79"/>
                </a:lnTo>
                <a:lnTo>
                  <a:pt x="389" y="407"/>
                </a:lnTo>
                <a:lnTo>
                  <a:pt x="0" y="34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6" name="Freeform 39"/>
          <p:cNvSpPr>
            <a:spLocks/>
          </p:cNvSpPr>
          <p:nvPr/>
        </p:nvSpPr>
        <p:spPr bwMode="auto">
          <a:xfrm>
            <a:off x="6827838" y="3344863"/>
            <a:ext cx="811212" cy="946150"/>
          </a:xfrm>
          <a:custGeom>
            <a:avLst/>
            <a:gdLst>
              <a:gd name="T0" fmla="*/ 2147483646 w 1022"/>
              <a:gd name="T1" fmla="*/ 2147483646 h 1192"/>
              <a:gd name="T2" fmla="*/ 0 w 1022"/>
              <a:gd name="T3" fmla="*/ 2147483646 h 1192"/>
              <a:gd name="T4" fmla="*/ 2147483646 w 1022"/>
              <a:gd name="T5" fmla="*/ 2147483646 h 1192"/>
              <a:gd name="T6" fmla="*/ 2147483646 w 1022"/>
              <a:gd name="T7" fmla="*/ 2147483646 h 1192"/>
              <a:gd name="T8" fmla="*/ 2147483646 w 1022"/>
              <a:gd name="T9" fmla="*/ 2147483646 h 1192"/>
              <a:gd name="T10" fmla="*/ 2147483646 w 1022"/>
              <a:gd name="T11" fmla="*/ 2147483646 h 1192"/>
              <a:gd name="T12" fmla="*/ 2147483646 w 1022"/>
              <a:gd name="T13" fmla="*/ 2147483646 h 1192"/>
              <a:gd name="T14" fmla="*/ 2147483646 w 1022"/>
              <a:gd name="T15" fmla="*/ 2147483646 h 1192"/>
              <a:gd name="T16" fmla="*/ 2147483646 w 1022"/>
              <a:gd name="T17" fmla="*/ 0 h 1192"/>
              <a:gd name="T18" fmla="*/ 2147483646 w 1022"/>
              <a:gd name="T19" fmla="*/ 2147483646 h 1192"/>
              <a:gd name="T20" fmla="*/ 2147483646 w 1022"/>
              <a:gd name="T21" fmla="*/ 2147483646 h 1192"/>
              <a:gd name="T22" fmla="*/ 2147483646 w 1022"/>
              <a:gd name="T23" fmla="*/ 2147483646 h 1192"/>
              <a:gd name="T24" fmla="*/ 2147483646 w 1022"/>
              <a:gd name="T25" fmla="*/ 2147483646 h 1192"/>
              <a:gd name="T26" fmla="*/ 2147483646 w 1022"/>
              <a:gd name="T27" fmla="*/ 2147483646 h 1192"/>
              <a:gd name="T28" fmla="*/ 2147483646 w 1022"/>
              <a:gd name="T29" fmla="*/ 2147483646 h 1192"/>
              <a:gd name="T30" fmla="*/ 2147483646 w 1022"/>
              <a:gd name="T31" fmla="*/ 2147483646 h 1192"/>
              <a:gd name="T32" fmla="*/ 2147483646 w 1022"/>
              <a:gd name="T33" fmla="*/ 2147483646 h 1192"/>
              <a:gd name="T34" fmla="*/ 2147483646 w 1022"/>
              <a:gd name="T35" fmla="*/ 2147483646 h 1192"/>
              <a:gd name="T36" fmla="*/ 2147483646 w 1022"/>
              <a:gd name="T37" fmla="*/ 2147483646 h 11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22"/>
              <a:gd name="T58" fmla="*/ 0 h 1192"/>
              <a:gd name="T59" fmla="*/ 1022 w 1022"/>
              <a:gd name="T60" fmla="*/ 1192 h 119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22" h="1192">
                <a:moveTo>
                  <a:pt x="8" y="674"/>
                </a:moveTo>
                <a:lnTo>
                  <a:pt x="0" y="811"/>
                </a:lnTo>
                <a:lnTo>
                  <a:pt x="182" y="924"/>
                </a:lnTo>
                <a:lnTo>
                  <a:pt x="259" y="1124"/>
                </a:lnTo>
                <a:lnTo>
                  <a:pt x="585" y="1192"/>
                </a:lnTo>
                <a:lnTo>
                  <a:pt x="727" y="1068"/>
                </a:lnTo>
                <a:lnTo>
                  <a:pt x="1022" y="424"/>
                </a:lnTo>
                <a:lnTo>
                  <a:pt x="889" y="321"/>
                </a:lnTo>
                <a:lnTo>
                  <a:pt x="478" y="0"/>
                </a:lnTo>
                <a:lnTo>
                  <a:pt x="468" y="53"/>
                </a:lnTo>
                <a:lnTo>
                  <a:pt x="406" y="91"/>
                </a:lnTo>
                <a:lnTo>
                  <a:pt x="297" y="65"/>
                </a:lnTo>
                <a:lnTo>
                  <a:pt x="296" y="127"/>
                </a:lnTo>
                <a:lnTo>
                  <a:pt x="185" y="168"/>
                </a:lnTo>
                <a:lnTo>
                  <a:pt x="153" y="254"/>
                </a:lnTo>
                <a:lnTo>
                  <a:pt x="197" y="333"/>
                </a:lnTo>
                <a:lnTo>
                  <a:pt x="187" y="419"/>
                </a:lnTo>
                <a:lnTo>
                  <a:pt x="48" y="671"/>
                </a:lnTo>
                <a:lnTo>
                  <a:pt x="8" y="674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7" name="Freeform 40"/>
          <p:cNvSpPr>
            <a:spLocks/>
          </p:cNvSpPr>
          <p:nvPr/>
        </p:nvSpPr>
        <p:spPr bwMode="auto">
          <a:xfrm>
            <a:off x="4392614" y="2474913"/>
            <a:ext cx="485775" cy="296862"/>
          </a:xfrm>
          <a:custGeom>
            <a:avLst/>
            <a:gdLst>
              <a:gd name="T0" fmla="*/ 0 w 610"/>
              <a:gd name="T1" fmla="*/ 2147483646 h 376"/>
              <a:gd name="T2" fmla="*/ 2147483646 w 610"/>
              <a:gd name="T3" fmla="*/ 2147483646 h 376"/>
              <a:gd name="T4" fmla="*/ 2147483646 w 610"/>
              <a:gd name="T5" fmla="*/ 2147483646 h 376"/>
              <a:gd name="T6" fmla="*/ 2147483646 w 610"/>
              <a:gd name="T7" fmla="*/ 2147483646 h 376"/>
              <a:gd name="T8" fmla="*/ 2147483646 w 610"/>
              <a:gd name="T9" fmla="*/ 2147483646 h 376"/>
              <a:gd name="T10" fmla="*/ 2147483646 w 610"/>
              <a:gd name="T11" fmla="*/ 0 h 376"/>
              <a:gd name="T12" fmla="*/ 2147483646 w 610"/>
              <a:gd name="T13" fmla="*/ 2147483646 h 376"/>
              <a:gd name="T14" fmla="*/ 0 w 610"/>
              <a:gd name="T15" fmla="*/ 2147483646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0"/>
              <a:gd name="T25" fmla="*/ 0 h 376"/>
              <a:gd name="T26" fmla="*/ 610 w 610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0" h="376">
                <a:moveTo>
                  <a:pt x="0" y="224"/>
                </a:moveTo>
                <a:lnTo>
                  <a:pt x="59" y="349"/>
                </a:lnTo>
                <a:lnTo>
                  <a:pt x="235" y="376"/>
                </a:lnTo>
                <a:lnTo>
                  <a:pt x="610" y="253"/>
                </a:lnTo>
                <a:lnTo>
                  <a:pt x="590" y="14"/>
                </a:lnTo>
                <a:lnTo>
                  <a:pt x="410" y="0"/>
                </a:lnTo>
                <a:lnTo>
                  <a:pt x="232" y="138"/>
                </a:lnTo>
                <a:lnTo>
                  <a:pt x="0" y="224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8" name="Freeform 41"/>
          <p:cNvSpPr>
            <a:spLocks/>
          </p:cNvSpPr>
          <p:nvPr/>
        </p:nvSpPr>
        <p:spPr bwMode="auto">
          <a:xfrm>
            <a:off x="5827714" y="3749675"/>
            <a:ext cx="1006475" cy="1220788"/>
          </a:xfrm>
          <a:custGeom>
            <a:avLst/>
            <a:gdLst>
              <a:gd name="T0" fmla="*/ 2147483646 w 1269"/>
              <a:gd name="T1" fmla="*/ 2147483646 h 1538"/>
              <a:gd name="T2" fmla="*/ 0 w 1269"/>
              <a:gd name="T3" fmla="*/ 2147483646 h 1538"/>
              <a:gd name="T4" fmla="*/ 2147483646 w 1269"/>
              <a:gd name="T5" fmla="*/ 2147483646 h 1538"/>
              <a:gd name="T6" fmla="*/ 2147483646 w 1269"/>
              <a:gd name="T7" fmla="*/ 2147483646 h 1538"/>
              <a:gd name="T8" fmla="*/ 2147483646 w 1269"/>
              <a:gd name="T9" fmla="*/ 2147483646 h 1538"/>
              <a:gd name="T10" fmla="*/ 2147483646 w 1269"/>
              <a:gd name="T11" fmla="*/ 2147483646 h 1538"/>
              <a:gd name="T12" fmla="*/ 2147483646 w 1269"/>
              <a:gd name="T13" fmla="*/ 2147483646 h 1538"/>
              <a:gd name="T14" fmla="*/ 2147483646 w 1269"/>
              <a:gd name="T15" fmla="*/ 2147483646 h 1538"/>
              <a:gd name="T16" fmla="*/ 2147483646 w 1269"/>
              <a:gd name="T17" fmla="*/ 2147483646 h 1538"/>
              <a:gd name="T18" fmla="*/ 2147483646 w 1269"/>
              <a:gd name="T19" fmla="*/ 2147483646 h 1538"/>
              <a:gd name="T20" fmla="*/ 2147483646 w 1269"/>
              <a:gd name="T21" fmla="*/ 2147483646 h 1538"/>
              <a:gd name="T22" fmla="*/ 2147483646 w 1269"/>
              <a:gd name="T23" fmla="*/ 2147483646 h 1538"/>
              <a:gd name="T24" fmla="*/ 2147483646 w 1269"/>
              <a:gd name="T25" fmla="*/ 2147483646 h 1538"/>
              <a:gd name="T26" fmla="*/ 2147483646 w 1269"/>
              <a:gd name="T27" fmla="*/ 2147483646 h 1538"/>
              <a:gd name="T28" fmla="*/ 2147483646 w 1269"/>
              <a:gd name="T29" fmla="*/ 2147483646 h 1538"/>
              <a:gd name="T30" fmla="*/ 2147483646 w 1269"/>
              <a:gd name="T31" fmla="*/ 2147483646 h 1538"/>
              <a:gd name="T32" fmla="*/ 2147483646 w 1269"/>
              <a:gd name="T33" fmla="*/ 2147483646 h 1538"/>
              <a:gd name="T34" fmla="*/ 2147483646 w 1269"/>
              <a:gd name="T35" fmla="*/ 2147483646 h 1538"/>
              <a:gd name="T36" fmla="*/ 2147483646 w 1269"/>
              <a:gd name="T37" fmla="*/ 2147483646 h 1538"/>
              <a:gd name="T38" fmla="*/ 2147483646 w 1269"/>
              <a:gd name="T39" fmla="*/ 2147483646 h 1538"/>
              <a:gd name="T40" fmla="*/ 2147483646 w 1269"/>
              <a:gd name="T41" fmla="*/ 0 h 1538"/>
              <a:gd name="T42" fmla="*/ 2147483646 w 1269"/>
              <a:gd name="T43" fmla="*/ 2147483646 h 1538"/>
              <a:gd name="T44" fmla="*/ 2147483646 w 1269"/>
              <a:gd name="T45" fmla="*/ 2147483646 h 1538"/>
              <a:gd name="T46" fmla="*/ 2147483646 w 1269"/>
              <a:gd name="T47" fmla="*/ 2147483646 h 1538"/>
              <a:gd name="T48" fmla="*/ 2147483646 w 1269"/>
              <a:gd name="T49" fmla="*/ 2147483646 h 1538"/>
              <a:gd name="T50" fmla="*/ 2147483646 w 1269"/>
              <a:gd name="T51" fmla="*/ 2147483646 h 153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69"/>
              <a:gd name="T79" fmla="*/ 0 h 1538"/>
              <a:gd name="T80" fmla="*/ 1269 w 1269"/>
              <a:gd name="T81" fmla="*/ 1538 h 153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69" h="1538">
                <a:moveTo>
                  <a:pt x="22" y="891"/>
                </a:moveTo>
                <a:lnTo>
                  <a:pt x="0" y="1113"/>
                </a:lnTo>
                <a:lnTo>
                  <a:pt x="3" y="1354"/>
                </a:lnTo>
                <a:lnTo>
                  <a:pt x="239" y="1538"/>
                </a:lnTo>
                <a:lnTo>
                  <a:pt x="457" y="1478"/>
                </a:lnTo>
                <a:lnTo>
                  <a:pt x="682" y="1491"/>
                </a:lnTo>
                <a:lnTo>
                  <a:pt x="765" y="1224"/>
                </a:lnTo>
                <a:lnTo>
                  <a:pt x="990" y="1010"/>
                </a:lnTo>
                <a:lnTo>
                  <a:pt x="958" y="934"/>
                </a:lnTo>
                <a:lnTo>
                  <a:pt x="1097" y="817"/>
                </a:lnTo>
                <a:lnTo>
                  <a:pt x="1150" y="640"/>
                </a:lnTo>
                <a:lnTo>
                  <a:pt x="1148" y="466"/>
                </a:lnTo>
                <a:lnTo>
                  <a:pt x="1261" y="301"/>
                </a:lnTo>
                <a:lnTo>
                  <a:pt x="1269" y="164"/>
                </a:lnTo>
                <a:lnTo>
                  <a:pt x="1197" y="101"/>
                </a:lnTo>
                <a:lnTo>
                  <a:pt x="1166" y="161"/>
                </a:lnTo>
                <a:lnTo>
                  <a:pt x="1134" y="161"/>
                </a:lnTo>
                <a:lnTo>
                  <a:pt x="1123" y="127"/>
                </a:lnTo>
                <a:lnTo>
                  <a:pt x="1053" y="127"/>
                </a:lnTo>
                <a:lnTo>
                  <a:pt x="1084" y="52"/>
                </a:lnTo>
                <a:lnTo>
                  <a:pt x="1001" y="0"/>
                </a:lnTo>
                <a:lnTo>
                  <a:pt x="851" y="403"/>
                </a:lnTo>
                <a:lnTo>
                  <a:pt x="557" y="582"/>
                </a:lnTo>
                <a:lnTo>
                  <a:pt x="402" y="561"/>
                </a:lnTo>
                <a:lnTo>
                  <a:pt x="196" y="737"/>
                </a:lnTo>
                <a:lnTo>
                  <a:pt x="22" y="891"/>
                </a:lnTo>
                <a:close/>
              </a:path>
            </a:pathLst>
          </a:custGeom>
          <a:solidFill>
            <a:srgbClr val="92D050">
              <a:alpha val="98038"/>
            </a:srgbClr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49" name="Freeform 42"/>
          <p:cNvSpPr>
            <a:spLocks/>
          </p:cNvSpPr>
          <p:nvPr/>
        </p:nvSpPr>
        <p:spPr bwMode="auto">
          <a:xfrm>
            <a:off x="6448426" y="2014539"/>
            <a:ext cx="576263" cy="904875"/>
          </a:xfrm>
          <a:custGeom>
            <a:avLst/>
            <a:gdLst>
              <a:gd name="T0" fmla="*/ 0 w 726"/>
              <a:gd name="T1" fmla="*/ 2147483646 h 1141"/>
              <a:gd name="T2" fmla="*/ 2147483646 w 726"/>
              <a:gd name="T3" fmla="*/ 2147483646 h 1141"/>
              <a:gd name="T4" fmla="*/ 2147483646 w 726"/>
              <a:gd name="T5" fmla="*/ 2147483646 h 1141"/>
              <a:gd name="T6" fmla="*/ 2147483646 w 726"/>
              <a:gd name="T7" fmla="*/ 0 h 1141"/>
              <a:gd name="T8" fmla="*/ 2147483646 w 726"/>
              <a:gd name="T9" fmla="*/ 2147483646 h 1141"/>
              <a:gd name="T10" fmla="*/ 2147483646 w 726"/>
              <a:gd name="T11" fmla="*/ 2147483646 h 1141"/>
              <a:gd name="T12" fmla="*/ 2147483646 w 726"/>
              <a:gd name="T13" fmla="*/ 2147483646 h 1141"/>
              <a:gd name="T14" fmla="*/ 2147483646 w 726"/>
              <a:gd name="T15" fmla="*/ 2147483646 h 1141"/>
              <a:gd name="T16" fmla="*/ 2147483646 w 726"/>
              <a:gd name="T17" fmla="*/ 2147483646 h 1141"/>
              <a:gd name="T18" fmla="*/ 0 w 726"/>
              <a:gd name="T19" fmla="*/ 2147483646 h 11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26"/>
              <a:gd name="T31" fmla="*/ 0 h 1141"/>
              <a:gd name="T32" fmla="*/ 726 w 726"/>
              <a:gd name="T33" fmla="*/ 1141 h 11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26" h="1141">
                <a:moveTo>
                  <a:pt x="0" y="644"/>
                </a:moveTo>
                <a:lnTo>
                  <a:pt x="43" y="480"/>
                </a:lnTo>
                <a:lnTo>
                  <a:pt x="181" y="261"/>
                </a:lnTo>
                <a:lnTo>
                  <a:pt x="241" y="0"/>
                </a:lnTo>
                <a:lnTo>
                  <a:pt x="703" y="7"/>
                </a:lnTo>
                <a:lnTo>
                  <a:pt x="726" y="1141"/>
                </a:lnTo>
                <a:lnTo>
                  <a:pt x="369" y="1005"/>
                </a:lnTo>
                <a:lnTo>
                  <a:pt x="167" y="1080"/>
                </a:lnTo>
                <a:lnTo>
                  <a:pt x="24" y="929"/>
                </a:lnTo>
                <a:lnTo>
                  <a:pt x="0" y="644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0" name="Freeform 43"/>
          <p:cNvSpPr>
            <a:spLocks/>
          </p:cNvSpPr>
          <p:nvPr/>
        </p:nvSpPr>
        <p:spPr bwMode="auto">
          <a:xfrm>
            <a:off x="3394076" y="3835401"/>
            <a:ext cx="536575" cy="703263"/>
          </a:xfrm>
          <a:custGeom>
            <a:avLst/>
            <a:gdLst>
              <a:gd name="T0" fmla="*/ 0 w 676"/>
              <a:gd name="T1" fmla="*/ 2147483646 h 887"/>
              <a:gd name="T2" fmla="*/ 2147483646 w 676"/>
              <a:gd name="T3" fmla="*/ 2147483646 h 887"/>
              <a:gd name="T4" fmla="*/ 2147483646 w 676"/>
              <a:gd name="T5" fmla="*/ 2147483646 h 887"/>
              <a:gd name="T6" fmla="*/ 2147483646 w 676"/>
              <a:gd name="T7" fmla="*/ 2147483646 h 887"/>
              <a:gd name="T8" fmla="*/ 2147483646 w 676"/>
              <a:gd name="T9" fmla="*/ 2147483646 h 887"/>
              <a:gd name="T10" fmla="*/ 2147483646 w 676"/>
              <a:gd name="T11" fmla="*/ 2147483646 h 887"/>
              <a:gd name="T12" fmla="*/ 2147483646 w 676"/>
              <a:gd name="T13" fmla="*/ 2147483646 h 887"/>
              <a:gd name="T14" fmla="*/ 2147483646 w 676"/>
              <a:gd name="T15" fmla="*/ 2147483646 h 887"/>
              <a:gd name="T16" fmla="*/ 2147483646 w 676"/>
              <a:gd name="T17" fmla="*/ 2147483646 h 887"/>
              <a:gd name="T18" fmla="*/ 2147483646 w 676"/>
              <a:gd name="T19" fmla="*/ 2147483646 h 887"/>
              <a:gd name="T20" fmla="*/ 2147483646 w 676"/>
              <a:gd name="T21" fmla="*/ 2147483646 h 887"/>
              <a:gd name="T22" fmla="*/ 2147483646 w 676"/>
              <a:gd name="T23" fmla="*/ 0 h 887"/>
              <a:gd name="T24" fmla="*/ 2147483646 w 676"/>
              <a:gd name="T25" fmla="*/ 2147483646 h 887"/>
              <a:gd name="T26" fmla="*/ 0 w 676"/>
              <a:gd name="T27" fmla="*/ 2147483646 h 8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6"/>
              <a:gd name="T43" fmla="*/ 0 h 887"/>
              <a:gd name="T44" fmla="*/ 676 w 676"/>
              <a:gd name="T45" fmla="*/ 887 h 8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6" h="887">
                <a:moveTo>
                  <a:pt x="0" y="157"/>
                </a:moveTo>
                <a:lnTo>
                  <a:pt x="4" y="443"/>
                </a:lnTo>
                <a:lnTo>
                  <a:pt x="11" y="671"/>
                </a:lnTo>
                <a:lnTo>
                  <a:pt x="18" y="834"/>
                </a:lnTo>
                <a:lnTo>
                  <a:pt x="111" y="887"/>
                </a:lnTo>
                <a:lnTo>
                  <a:pt x="263" y="779"/>
                </a:lnTo>
                <a:lnTo>
                  <a:pt x="290" y="621"/>
                </a:lnTo>
                <a:lnTo>
                  <a:pt x="596" y="491"/>
                </a:lnTo>
                <a:lnTo>
                  <a:pt x="570" y="200"/>
                </a:lnTo>
                <a:lnTo>
                  <a:pt x="629" y="188"/>
                </a:lnTo>
                <a:lnTo>
                  <a:pt x="676" y="102"/>
                </a:lnTo>
                <a:lnTo>
                  <a:pt x="555" y="0"/>
                </a:lnTo>
                <a:lnTo>
                  <a:pt x="205" y="43"/>
                </a:lnTo>
                <a:lnTo>
                  <a:pt x="0" y="157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1" name="Freeform 44"/>
          <p:cNvSpPr>
            <a:spLocks/>
          </p:cNvSpPr>
          <p:nvPr/>
        </p:nvSpPr>
        <p:spPr bwMode="auto">
          <a:xfrm>
            <a:off x="4084638" y="5057775"/>
            <a:ext cx="984250" cy="820738"/>
          </a:xfrm>
          <a:custGeom>
            <a:avLst/>
            <a:gdLst>
              <a:gd name="T0" fmla="*/ 0 w 1241"/>
              <a:gd name="T1" fmla="*/ 2147483646 h 1034"/>
              <a:gd name="T2" fmla="*/ 2147483646 w 1241"/>
              <a:gd name="T3" fmla="*/ 2147483646 h 1034"/>
              <a:gd name="T4" fmla="*/ 2147483646 w 1241"/>
              <a:gd name="T5" fmla="*/ 0 h 1034"/>
              <a:gd name="T6" fmla="*/ 2147483646 w 1241"/>
              <a:gd name="T7" fmla="*/ 2147483646 h 1034"/>
              <a:gd name="T8" fmla="*/ 2147483646 w 1241"/>
              <a:gd name="T9" fmla="*/ 2147483646 h 1034"/>
              <a:gd name="T10" fmla="*/ 2147483646 w 1241"/>
              <a:gd name="T11" fmla="*/ 2147483646 h 1034"/>
              <a:gd name="T12" fmla="*/ 2147483646 w 1241"/>
              <a:gd name="T13" fmla="*/ 2147483646 h 1034"/>
              <a:gd name="T14" fmla="*/ 2147483646 w 1241"/>
              <a:gd name="T15" fmla="*/ 2147483646 h 1034"/>
              <a:gd name="T16" fmla="*/ 2147483646 w 1241"/>
              <a:gd name="T17" fmla="*/ 2147483646 h 1034"/>
              <a:gd name="T18" fmla="*/ 2147483646 w 1241"/>
              <a:gd name="T19" fmla="*/ 2147483646 h 1034"/>
              <a:gd name="T20" fmla="*/ 2147483646 w 1241"/>
              <a:gd name="T21" fmla="*/ 2147483646 h 1034"/>
              <a:gd name="T22" fmla="*/ 2147483646 w 1241"/>
              <a:gd name="T23" fmla="*/ 2147483646 h 1034"/>
              <a:gd name="T24" fmla="*/ 2147483646 w 1241"/>
              <a:gd name="T25" fmla="*/ 2147483646 h 1034"/>
              <a:gd name="T26" fmla="*/ 2147483646 w 1241"/>
              <a:gd name="T27" fmla="*/ 2147483646 h 1034"/>
              <a:gd name="T28" fmla="*/ 2147483646 w 1241"/>
              <a:gd name="T29" fmla="*/ 2147483646 h 1034"/>
              <a:gd name="T30" fmla="*/ 2147483646 w 1241"/>
              <a:gd name="T31" fmla="*/ 2147483646 h 1034"/>
              <a:gd name="T32" fmla="*/ 2147483646 w 1241"/>
              <a:gd name="T33" fmla="*/ 2147483646 h 1034"/>
              <a:gd name="T34" fmla="*/ 2147483646 w 1241"/>
              <a:gd name="T35" fmla="*/ 2147483646 h 1034"/>
              <a:gd name="T36" fmla="*/ 2147483646 w 1241"/>
              <a:gd name="T37" fmla="*/ 2147483646 h 1034"/>
              <a:gd name="T38" fmla="*/ 2147483646 w 1241"/>
              <a:gd name="T39" fmla="*/ 2147483646 h 1034"/>
              <a:gd name="T40" fmla="*/ 2147483646 w 1241"/>
              <a:gd name="T41" fmla="*/ 2147483646 h 1034"/>
              <a:gd name="T42" fmla="*/ 2147483646 w 1241"/>
              <a:gd name="T43" fmla="*/ 2147483646 h 1034"/>
              <a:gd name="T44" fmla="*/ 2147483646 w 1241"/>
              <a:gd name="T45" fmla="*/ 2147483646 h 1034"/>
              <a:gd name="T46" fmla="*/ 2147483646 w 1241"/>
              <a:gd name="T47" fmla="*/ 2147483646 h 1034"/>
              <a:gd name="T48" fmla="*/ 2147483646 w 1241"/>
              <a:gd name="T49" fmla="*/ 2147483646 h 1034"/>
              <a:gd name="T50" fmla="*/ 2147483646 w 1241"/>
              <a:gd name="T51" fmla="*/ 2147483646 h 1034"/>
              <a:gd name="T52" fmla="*/ 2147483646 w 1241"/>
              <a:gd name="T53" fmla="*/ 2147483646 h 1034"/>
              <a:gd name="T54" fmla="*/ 2147483646 w 1241"/>
              <a:gd name="T55" fmla="*/ 2147483646 h 1034"/>
              <a:gd name="T56" fmla="*/ 0 w 1241"/>
              <a:gd name="T57" fmla="*/ 2147483646 h 103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41"/>
              <a:gd name="T88" fmla="*/ 0 h 1034"/>
              <a:gd name="T89" fmla="*/ 1241 w 1241"/>
              <a:gd name="T90" fmla="*/ 1034 h 103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41" h="1034">
                <a:moveTo>
                  <a:pt x="0" y="111"/>
                </a:moveTo>
                <a:lnTo>
                  <a:pt x="44" y="27"/>
                </a:lnTo>
                <a:lnTo>
                  <a:pt x="199" y="0"/>
                </a:lnTo>
                <a:lnTo>
                  <a:pt x="260" y="41"/>
                </a:lnTo>
                <a:lnTo>
                  <a:pt x="353" y="40"/>
                </a:lnTo>
                <a:lnTo>
                  <a:pt x="498" y="54"/>
                </a:lnTo>
                <a:lnTo>
                  <a:pt x="498" y="215"/>
                </a:lnTo>
                <a:lnTo>
                  <a:pt x="887" y="245"/>
                </a:lnTo>
                <a:lnTo>
                  <a:pt x="860" y="282"/>
                </a:lnTo>
                <a:lnTo>
                  <a:pt x="921" y="282"/>
                </a:lnTo>
                <a:lnTo>
                  <a:pt x="910" y="335"/>
                </a:lnTo>
                <a:lnTo>
                  <a:pt x="1115" y="359"/>
                </a:lnTo>
                <a:lnTo>
                  <a:pt x="1195" y="474"/>
                </a:lnTo>
                <a:lnTo>
                  <a:pt x="1241" y="648"/>
                </a:lnTo>
                <a:lnTo>
                  <a:pt x="1074" y="608"/>
                </a:lnTo>
                <a:lnTo>
                  <a:pt x="1063" y="672"/>
                </a:lnTo>
                <a:lnTo>
                  <a:pt x="988" y="661"/>
                </a:lnTo>
                <a:lnTo>
                  <a:pt x="971" y="749"/>
                </a:lnTo>
                <a:lnTo>
                  <a:pt x="897" y="772"/>
                </a:lnTo>
                <a:lnTo>
                  <a:pt x="855" y="872"/>
                </a:lnTo>
                <a:lnTo>
                  <a:pt x="688" y="873"/>
                </a:lnTo>
                <a:lnTo>
                  <a:pt x="636" y="1034"/>
                </a:lnTo>
                <a:lnTo>
                  <a:pt x="605" y="1027"/>
                </a:lnTo>
                <a:lnTo>
                  <a:pt x="459" y="946"/>
                </a:lnTo>
                <a:lnTo>
                  <a:pt x="472" y="896"/>
                </a:lnTo>
                <a:lnTo>
                  <a:pt x="227" y="454"/>
                </a:lnTo>
                <a:lnTo>
                  <a:pt x="92" y="417"/>
                </a:lnTo>
                <a:lnTo>
                  <a:pt x="10" y="300"/>
                </a:lnTo>
                <a:lnTo>
                  <a:pt x="0" y="111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2" name="Freeform 45"/>
          <p:cNvSpPr>
            <a:spLocks/>
          </p:cNvSpPr>
          <p:nvPr/>
        </p:nvSpPr>
        <p:spPr bwMode="auto">
          <a:xfrm>
            <a:off x="5916614" y="3092451"/>
            <a:ext cx="1290637" cy="1243013"/>
          </a:xfrm>
          <a:custGeom>
            <a:avLst/>
            <a:gdLst>
              <a:gd name="T0" fmla="*/ 0 w 1626"/>
              <a:gd name="T1" fmla="*/ 2147483646 h 1565"/>
              <a:gd name="T2" fmla="*/ 2147483646 w 1626"/>
              <a:gd name="T3" fmla="*/ 2147483646 h 1565"/>
              <a:gd name="T4" fmla="*/ 2147483646 w 1626"/>
              <a:gd name="T5" fmla="*/ 2147483646 h 1565"/>
              <a:gd name="T6" fmla="*/ 2147483646 w 1626"/>
              <a:gd name="T7" fmla="*/ 2147483646 h 1565"/>
              <a:gd name="T8" fmla="*/ 2147483646 w 1626"/>
              <a:gd name="T9" fmla="*/ 2147483646 h 1565"/>
              <a:gd name="T10" fmla="*/ 2147483646 w 1626"/>
              <a:gd name="T11" fmla="*/ 2147483646 h 1565"/>
              <a:gd name="T12" fmla="*/ 2147483646 w 1626"/>
              <a:gd name="T13" fmla="*/ 2147483646 h 1565"/>
              <a:gd name="T14" fmla="*/ 2147483646 w 1626"/>
              <a:gd name="T15" fmla="*/ 2147483646 h 1565"/>
              <a:gd name="T16" fmla="*/ 2147483646 w 1626"/>
              <a:gd name="T17" fmla="*/ 0 h 1565"/>
              <a:gd name="T18" fmla="*/ 2147483646 w 1626"/>
              <a:gd name="T19" fmla="*/ 2147483646 h 1565"/>
              <a:gd name="T20" fmla="*/ 2147483646 w 1626"/>
              <a:gd name="T21" fmla="*/ 2147483646 h 1565"/>
              <a:gd name="T22" fmla="*/ 2147483646 w 1626"/>
              <a:gd name="T23" fmla="*/ 2147483646 h 1565"/>
              <a:gd name="T24" fmla="*/ 2147483646 w 1626"/>
              <a:gd name="T25" fmla="*/ 2147483646 h 1565"/>
              <a:gd name="T26" fmla="*/ 2147483646 w 1626"/>
              <a:gd name="T27" fmla="*/ 2147483646 h 1565"/>
              <a:gd name="T28" fmla="*/ 2147483646 w 1626"/>
              <a:gd name="T29" fmla="*/ 2147483646 h 1565"/>
              <a:gd name="T30" fmla="*/ 2147483646 w 1626"/>
              <a:gd name="T31" fmla="*/ 2147483646 h 1565"/>
              <a:gd name="T32" fmla="*/ 2147483646 w 1626"/>
              <a:gd name="T33" fmla="*/ 2147483646 h 1565"/>
              <a:gd name="T34" fmla="*/ 2147483646 w 1626"/>
              <a:gd name="T35" fmla="*/ 2147483646 h 1565"/>
              <a:gd name="T36" fmla="*/ 2147483646 w 1626"/>
              <a:gd name="T37" fmla="*/ 2147483646 h 1565"/>
              <a:gd name="T38" fmla="*/ 2147483646 w 1626"/>
              <a:gd name="T39" fmla="*/ 2147483646 h 1565"/>
              <a:gd name="T40" fmla="*/ 2147483646 w 1626"/>
              <a:gd name="T41" fmla="*/ 2147483646 h 1565"/>
              <a:gd name="T42" fmla="*/ 2147483646 w 1626"/>
              <a:gd name="T43" fmla="*/ 2147483646 h 1565"/>
              <a:gd name="T44" fmla="*/ 2147483646 w 1626"/>
              <a:gd name="T45" fmla="*/ 2147483646 h 1565"/>
              <a:gd name="T46" fmla="*/ 2147483646 w 1626"/>
              <a:gd name="T47" fmla="*/ 2147483646 h 1565"/>
              <a:gd name="T48" fmla="*/ 2147483646 w 1626"/>
              <a:gd name="T49" fmla="*/ 2147483646 h 1565"/>
              <a:gd name="T50" fmla="*/ 2147483646 w 1626"/>
              <a:gd name="T51" fmla="*/ 2147483646 h 1565"/>
              <a:gd name="T52" fmla="*/ 2147483646 w 1626"/>
              <a:gd name="T53" fmla="*/ 2147483646 h 1565"/>
              <a:gd name="T54" fmla="*/ 2147483646 w 1626"/>
              <a:gd name="T55" fmla="*/ 2147483646 h 1565"/>
              <a:gd name="T56" fmla="*/ 2147483646 w 1626"/>
              <a:gd name="T57" fmla="*/ 2147483646 h 1565"/>
              <a:gd name="T58" fmla="*/ 2147483646 w 1626"/>
              <a:gd name="T59" fmla="*/ 2147483646 h 1565"/>
              <a:gd name="T60" fmla="*/ 2147483646 w 1626"/>
              <a:gd name="T61" fmla="*/ 2147483646 h 1565"/>
              <a:gd name="T62" fmla="*/ 2147483646 w 1626"/>
              <a:gd name="T63" fmla="*/ 2147483646 h 1565"/>
              <a:gd name="T64" fmla="*/ 2147483646 w 1626"/>
              <a:gd name="T65" fmla="*/ 2147483646 h 1565"/>
              <a:gd name="T66" fmla="*/ 2147483646 w 1626"/>
              <a:gd name="T67" fmla="*/ 2147483646 h 1565"/>
              <a:gd name="T68" fmla="*/ 2147483646 w 1626"/>
              <a:gd name="T69" fmla="*/ 2147483646 h 1565"/>
              <a:gd name="T70" fmla="*/ 2147483646 w 1626"/>
              <a:gd name="T71" fmla="*/ 2147483646 h 1565"/>
              <a:gd name="T72" fmla="*/ 0 w 1626"/>
              <a:gd name="T73" fmla="*/ 2147483646 h 1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626"/>
              <a:gd name="T112" fmla="*/ 0 h 1565"/>
              <a:gd name="T113" fmla="*/ 1626 w 1626"/>
              <a:gd name="T114" fmla="*/ 1565 h 1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626" h="1565">
                <a:moveTo>
                  <a:pt x="0" y="911"/>
                </a:moveTo>
                <a:lnTo>
                  <a:pt x="70" y="809"/>
                </a:lnTo>
                <a:lnTo>
                  <a:pt x="237" y="809"/>
                </a:lnTo>
                <a:lnTo>
                  <a:pt x="314" y="570"/>
                </a:lnTo>
                <a:lnTo>
                  <a:pt x="305" y="467"/>
                </a:lnTo>
                <a:lnTo>
                  <a:pt x="362" y="342"/>
                </a:lnTo>
                <a:lnTo>
                  <a:pt x="691" y="301"/>
                </a:lnTo>
                <a:lnTo>
                  <a:pt x="768" y="38"/>
                </a:lnTo>
                <a:lnTo>
                  <a:pt x="832" y="0"/>
                </a:lnTo>
                <a:lnTo>
                  <a:pt x="898" y="62"/>
                </a:lnTo>
                <a:lnTo>
                  <a:pt x="899" y="163"/>
                </a:lnTo>
                <a:lnTo>
                  <a:pt x="1340" y="295"/>
                </a:lnTo>
                <a:lnTo>
                  <a:pt x="1625" y="310"/>
                </a:lnTo>
                <a:lnTo>
                  <a:pt x="1626" y="318"/>
                </a:lnTo>
                <a:lnTo>
                  <a:pt x="1616" y="371"/>
                </a:lnTo>
                <a:lnTo>
                  <a:pt x="1554" y="409"/>
                </a:lnTo>
                <a:lnTo>
                  <a:pt x="1445" y="383"/>
                </a:lnTo>
                <a:lnTo>
                  <a:pt x="1444" y="445"/>
                </a:lnTo>
                <a:lnTo>
                  <a:pt x="1333" y="486"/>
                </a:lnTo>
                <a:lnTo>
                  <a:pt x="1301" y="572"/>
                </a:lnTo>
                <a:lnTo>
                  <a:pt x="1345" y="651"/>
                </a:lnTo>
                <a:lnTo>
                  <a:pt x="1335" y="737"/>
                </a:lnTo>
                <a:lnTo>
                  <a:pt x="1196" y="989"/>
                </a:lnTo>
                <a:lnTo>
                  <a:pt x="1156" y="992"/>
                </a:lnTo>
                <a:lnTo>
                  <a:pt x="1084" y="929"/>
                </a:lnTo>
                <a:lnTo>
                  <a:pt x="1053" y="989"/>
                </a:lnTo>
                <a:lnTo>
                  <a:pt x="1021" y="989"/>
                </a:lnTo>
                <a:lnTo>
                  <a:pt x="1010" y="955"/>
                </a:lnTo>
                <a:lnTo>
                  <a:pt x="940" y="955"/>
                </a:lnTo>
                <a:lnTo>
                  <a:pt x="971" y="880"/>
                </a:lnTo>
                <a:lnTo>
                  <a:pt x="888" y="828"/>
                </a:lnTo>
                <a:lnTo>
                  <a:pt x="738" y="1231"/>
                </a:lnTo>
                <a:lnTo>
                  <a:pt x="444" y="1410"/>
                </a:lnTo>
                <a:lnTo>
                  <a:pt x="289" y="1389"/>
                </a:lnTo>
                <a:lnTo>
                  <a:pt x="83" y="1565"/>
                </a:lnTo>
                <a:lnTo>
                  <a:pt x="182" y="1299"/>
                </a:lnTo>
                <a:lnTo>
                  <a:pt x="0" y="91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3" name="Freeform 46"/>
          <p:cNvSpPr>
            <a:spLocks/>
          </p:cNvSpPr>
          <p:nvPr/>
        </p:nvSpPr>
        <p:spPr bwMode="auto">
          <a:xfrm>
            <a:off x="4470400" y="2616201"/>
            <a:ext cx="693738" cy="657225"/>
          </a:xfrm>
          <a:custGeom>
            <a:avLst/>
            <a:gdLst>
              <a:gd name="T0" fmla="*/ 0 w 873"/>
              <a:gd name="T1" fmla="*/ 2147483646 h 827"/>
              <a:gd name="T2" fmla="*/ 2147483646 w 873"/>
              <a:gd name="T3" fmla="*/ 2147483646 h 827"/>
              <a:gd name="T4" fmla="*/ 2147483646 w 873"/>
              <a:gd name="T5" fmla="*/ 2147483646 h 827"/>
              <a:gd name="T6" fmla="*/ 2147483646 w 873"/>
              <a:gd name="T7" fmla="*/ 2147483646 h 827"/>
              <a:gd name="T8" fmla="*/ 2147483646 w 873"/>
              <a:gd name="T9" fmla="*/ 2147483646 h 827"/>
              <a:gd name="T10" fmla="*/ 2147483646 w 873"/>
              <a:gd name="T11" fmla="*/ 2147483646 h 827"/>
              <a:gd name="T12" fmla="*/ 2147483646 w 873"/>
              <a:gd name="T13" fmla="*/ 0 h 827"/>
              <a:gd name="T14" fmla="*/ 2147483646 w 873"/>
              <a:gd name="T15" fmla="*/ 2147483646 h 827"/>
              <a:gd name="T16" fmla="*/ 2147483646 w 873"/>
              <a:gd name="T17" fmla="*/ 2147483646 h 827"/>
              <a:gd name="T18" fmla="*/ 2147483646 w 873"/>
              <a:gd name="T19" fmla="*/ 2147483646 h 827"/>
              <a:gd name="T20" fmla="*/ 2147483646 w 873"/>
              <a:gd name="T21" fmla="*/ 2147483646 h 827"/>
              <a:gd name="T22" fmla="*/ 2147483646 w 873"/>
              <a:gd name="T23" fmla="*/ 2147483646 h 827"/>
              <a:gd name="T24" fmla="*/ 2147483646 w 873"/>
              <a:gd name="T25" fmla="*/ 2147483646 h 827"/>
              <a:gd name="T26" fmla="*/ 2147483646 w 873"/>
              <a:gd name="T27" fmla="*/ 2147483646 h 827"/>
              <a:gd name="T28" fmla="*/ 2147483646 w 873"/>
              <a:gd name="T29" fmla="*/ 2147483646 h 827"/>
              <a:gd name="T30" fmla="*/ 2147483646 w 873"/>
              <a:gd name="T31" fmla="*/ 2147483646 h 827"/>
              <a:gd name="T32" fmla="*/ 2147483646 w 873"/>
              <a:gd name="T33" fmla="*/ 2147483646 h 827"/>
              <a:gd name="T34" fmla="*/ 0 w 873"/>
              <a:gd name="T35" fmla="*/ 2147483646 h 82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3"/>
              <a:gd name="T55" fmla="*/ 0 h 827"/>
              <a:gd name="T56" fmla="*/ 873 w 873"/>
              <a:gd name="T57" fmla="*/ 827 h 82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3" h="827">
                <a:moveTo>
                  <a:pt x="0" y="437"/>
                </a:moveTo>
                <a:lnTo>
                  <a:pt x="54" y="276"/>
                </a:lnTo>
                <a:lnTo>
                  <a:pt x="138" y="197"/>
                </a:lnTo>
                <a:lnTo>
                  <a:pt x="513" y="74"/>
                </a:lnTo>
                <a:lnTo>
                  <a:pt x="643" y="75"/>
                </a:lnTo>
                <a:lnTo>
                  <a:pt x="663" y="10"/>
                </a:lnTo>
                <a:lnTo>
                  <a:pt x="694" y="0"/>
                </a:lnTo>
                <a:lnTo>
                  <a:pt x="746" y="24"/>
                </a:lnTo>
                <a:lnTo>
                  <a:pt x="755" y="164"/>
                </a:lnTo>
                <a:lnTo>
                  <a:pt x="700" y="241"/>
                </a:lnTo>
                <a:lnTo>
                  <a:pt x="873" y="603"/>
                </a:lnTo>
                <a:lnTo>
                  <a:pt x="853" y="654"/>
                </a:lnTo>
                <a:lnTo>
                  <a:pt x="770" y="665"/>
                </a:lnTo>
                <a:lnTo>
                  <a:pt x="487" y="827"/>
                </a:lnTo>
                <a:lnTo>
                  <a:pt x="337" y="740"/>
                </a:lnTo>
                <a:lnTo>
                  <a:pt x="254" y="764"/>
                </a:lnTo>
                <a:lnTo>
                  <a:pt x="123" y="751"/>
                </a:lnTo>
                <a:lnTo>
                  <a:pt x="0" y="437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4" name="Freeform 47"/>
          <p:cNvSpPr>
            <a:spLocks/>
          </p:cNvSpPr>
          <p:nvPr/>
        </p:nvSpPr>
        <p:spPr bwMode="auto">
          <a:xfrm>
            <a:off x="4140201" y="3389313"/>
            <a:ext cx="657225" cy="722312"/>
          </a:xfrm>
          <a:custGeom>
            <a:avLst/>
            <a:gdLst>
              <a:gd name="T0" fmla="*/ 2147483646 w 826"/>
              <a:gd name="T1" fmla="*/ 2147483646 h 912"/>
              <a:gd name="T2" fmla="*/ 2147483646 w 826"/>
              <a:gd name="T3" fmla="*/ 2147483646 h 912"/>
              <a:gd name="T4" fmla="*/ 2147483646 w 826"/>
              <a:gd name="T5" fmla="*/ 0 h 912"/>
              <a:gd name="T6" fmla="*/ 2147483646 w 826"/>
              <a:gd name="T7" fmla="*/ 2147483646 h 912"/>
              <a:gd name="T8" fmla="*/ 2147483646 w 826"/>
              <a:gd name="T9" fmla="*/ 2147483646 h 912"/>
              <a:gd name="T10" fmla="*/ 2147483646 w 826"/>
              <a:gd name="T11" fmla="*/ 2147483646 h 912"/>
              <a:gd name="T12" fmla="*/ 2147483646 w 826"/>
              <a:gd name="T13" fmla="*/ 2147483646 h 912"/>
              <a:gd name="T14" fmla="*/ 2147483646 w 826"/>
              <a:gd name="T15" fmla="*/ 2147483646 h 912"/>
              <a:gd name="T16" fmla="*/ 2147483646 w 826"/>
              <a:gd name="T17" fmla="*/ 2147483646 h 912"/>
              <a:gd name="T18" fmla="*/ 2147483646 w 826"/>
              <a:gd name="T19" fmla="*/ 2147483646 h 912"/>
              <a:gd name="T20" fmla="*/ 2147483646 w 826"/>
              <a:gd name="T21" fmla="*/ 2147483646 h 912"/>
              <a:gd name="T22" fmla="*/ 2147483646 w 826"/>
              <a:gd name="T23" fmla="*/ 2147483646 h 912"/>
              <a:gd name="T24" fmla="*/ 0 w 826"/>
              <a:gd name="T25" fmla="*/ 2147483646 h 912"/>
              <a:gd name="T26" fmla="*/ 2147483646 w 826"/>
              <a:gd name="T27" fmla="*/ 2147483646 h 9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26"/>
              <a:gd name="T43" fmla="*/ 0 h 912"/>
              <a:gd name="T44" fmla="*/ 826 w 826"/>
              <a:gd name="T45" fmla="*/ 912 h 9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26" h="912">
                <a:moveTo>
                  <a:pt x="24" y="102"/>
                </a:moveTo>
                <a:lnTo>
                  <a:pt x="66" y="37"/>
                </a:lnTo>
                <a:lnTo>
                  <a:pt x="187" y="0"/>
                </a:lnTo>
                <a:lnTo>
                  <a:pt x="349" y="91"/>
                </a:lnTo>
                <a:lnTo>
                  <a:pt x="474" y="44"/>
                </a:lnTo>
                <a:lnTo>
                  <a:pt x="653" y="432"/>
                </a:lnTo>
                <a:lnTo>
                  <a:pt x="694" y="662"/>
                </a:lnTo>
                <a:lnTo>
                  <a:pt x="775" y="673"/>
                </a:lnTo>
                <a:lnTo>
                  <a:pt x="826" y="722"/>
                </a:lnTo>
                <a:lnTo>
                  <a:pt x="631" y="912"/>
                </a:lnTo>
                <a:lnTo>
                  <a:pt x="127" y="845"/>
                </a:lnTo>
                <a:lnTo>
                  <a:pt x="27" y="693"/>
                </a:lnTo>
                <a:lnTo>
                  <a:pt x="0" y="581"/>
                </a:lnTo>
                <a:lnTo>
                  <a:pt x="24" y="102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5" name="Freeform 48"/>
          <p:cNvSpPr>
            <a:spLocks/>
          </p:cNvSpPr>
          <p:nvPr/>
        </p:nvSpPr>
        <p:spPr bwMode="auto">
          <a:xfrm>
            <a:off x="4762500" y="5281613"/>
            <a:ext cx="609600" cy="760412"/>
          </a:xfrm>
          <a:custGeom>
            <a:avLst/>
            <a:gdLst>
              <a:gd name="T0" fmla="*/ 0 w 767"/>
              <a:gd name="T1" fmla="*/ 2147483646 h 958"/>
              <a:gd name="T2" fmla="*/ 2147483646 w 767"/>
              <a:gd name="T3" fmla="*/ 2147483646 h 958"/>
              <a:gd name="T4" fmla="*/ 2147483646 w 767"/>
              <a:gd name="T5" fmla="*/ 2147483646 h 958"/>
              <a:gd name="T6" fmla="*/ 2147483646 w 767"/>
              <a:gd name="T7" fmla="*/ 2147483646 h 958"/>
              <a:gd name="T8" fmla="*/ 2147483646 w 767"/>
              <a:gd name="T9" fmla="*/ 2147483646 h 958"/>
              <a:gd name="T10" fmla="*/ 2147483646 w 767"/>
              <a:gd name="T11" fmla="*/ 2147483646 h 958"/>
              <a:gd name="T12" fmla="*/ 2147483646 w 767"/>
              <a:gd name="T13" fmla="*/ 2147483646 h 958"/>
              <a:gd name="T14" fmla="*/ 2147483646 w 767"/>
              <a:gd name="T15" fmla="*/ 2147483646 h 958"/>
              <a:gd name="T16" fmla="*/ 2147483646 w 767"/>
              <a:gd name="T17" fmla="*/ 2147483646 h 958"/>
              <a:gd name="T18" fmla="*/ 2147483646 w 767"/>
              <a:gd name="T19" fmla="*/ 0 h 958"/>
              <a:gd name="T20" fmla="*/ 2147483646 w 767"/>
              <a:gd name="T21" fmla="*/ 2147483646 h 958"/>
              <a:gd name="T22" fmla="*/ 2147483646 w 767"/>
              <a:gd name="T23" fmla="*/ 2147483646 h 958"/>
              <a:gd name="T24" fmla="*/ 2147483646 w 767"/>
              <a:gd name="T25" fmla="*/ 2147483646 h 958"/>
              <a:gd name="T26" fmla="*/ 0 w 767"/>
              <a:gd name="T27" fmla="*/ 2147483646 h 9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67"/>
              <a:gd name="T43" fmla="*/ 0 h 958"/>
              <a:gd name="T44" fmla="*/ 767 w 767"/>
              <a:gd name="T45" fmla="*/ 958 h 9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67" h="958">
                <a:moveTo>
                  <a:pt x="0" y="589"/>
                </a:moveTo>
                <a:lnTo>
                  <a:pt x="42" y="489"/>
                </a:lnTo>
                <a:lnTo>
                  <a:pt x="116" y="466"/>
                </a:lnTo>
                <a:lnTo>
                  <a:pt x="133" y="378"/>
                </a:lnTo>
                <a:lnTo>
                  <a:pt x="208" y="389"/>
                </a:lnTo>
                <a:lnTo>
                  <a:pt x="219" y="325"/>
                </a:lnTo>
                <a:lnTo>
                  <a:pt x="386" y="365"/>
                </a:lnTo>
                <a:lnTo>
                  <a:pt x="340" y="191"/>
                </a:lnTo>
                <a:lnTo>
                  <a:pt x="260" y="76"/>
                </a:lnTo>
                <a:lnTo>
                  <a:pt x="570" y="0"/>
                </a:lnTo>
                <a:lnTo>
                  <a:pt x="745" y="190"/>
                </a:lnTo>
                <a:lnTo>
                  <a:pt x="767" y="279"/>
                </a:lnTo>
                <a:lnTo>
                  <a:pt x="446" y="958"/>
                </a:lnTo>
                <a:lnTo>
                  <a:pt x="0" y="589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6" name="Freeform 49"/>
          <p:cNvSpPr>
            <a:spLocks/>
          </p:cNvSpPr>
          <p:nvPr/>
        </p:nvSpPr>
        <p:spPr bwMode="auto">
          <a:xfrm>
            <a:off x="6017047" y="2523332"/>
            <a:ext cx="450850" cy="358775"/>
          </a:xfrm>
          <a:custGeom>
            <a:avLst/>
            <a:gdLst>
              <a:gd name="T0" fmla="*/ 0 w 568"/>
              <a:gd name="T1" fmla="*/ 2147483646 h 453"/>
              <a:gd name="T2" fmla="*/ 2147483646 w 568"/>
              <a:gd name="T3" fmla="*/ 2147483646 h 453"/>
              <a:gd name="T4" fmla="*/ 2147483646 w 568"/>
              <a:gd name="T5" fmla="*/ 2147483646 h 453"/>
              <a:gd name="T6" fmla="*/ 2147483646 w 568"/>
              <a:gd name="T7" fmla="*/ 2147483646 h 453"/>
              <a:gd name="T8" fmla="*/ 2147483646 w 568"/>
              <a:gd name="T9" fmla="*/ 2147483646 h 453"/>
              <a:gd name="T10" fmla="*/ 2147483646 w 568"/>
              <a:gd name="T11" fmla="*/ 2147483646 h 453"/>
              <a:gd name="T12" fmla="*/ 2147483646 w 568"/>
              <a:gd name="T13" fmla="*/ 0 h 453"/>
              <a:gd name="T14" fmla="*/ 2147483646 w 568"/>
              <a:gd name="T15" fmla="*/ 2147483646 h 453"/>
              <a:gd name="T16" fmla="*/ 0 w 568"/>
              <a:gd name="T17" fmla="*/ 2147483646 h 4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8"/>
              <a:gd name="T28" fmla="*/ 0 h 453"/>
              <a:gd name="T29" fmla="*/ 568 w 568"/>
              <a:gd name="T30" fmla="*/ 453 h 4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8" h="453">
                <a:moveTo>
                  <a:pt x="0" y="108"/>
                </a:moveTo>
                <a:lnTo>
                  <a:pt x="12" y="389"/>
                </a:lnTo>
                <a:lnTo>
                  <a:pt x="73" y="453"/>
                </a:lnTo>
                <a:lnTo>
                  <a:pt x="325" y="439"/>
                </a:lnTo>
                <a:lnTo>
                  <a:pt x="568" y="310"/>
                </a:lnTo>
                <a:lnTo>
                  <a:pt x="544" y="25"/>
                </a:lnTo>
                <a:lnTo>
                  <a:pt x="456" y="0"/>
                </a:lnTo>
                <a:lnTo>
                  <a:pt x="325" y="101"/>
                </a:lnTo>
                <a:lnTo>
                  <a:pt x="0" y="108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7" name="Freeform 50"/>
          <p:cNvSpPr>
            <a:spLocks/>
          </p:cNvSpPr>
          <p:nvPr/>
        </p:nvSpPr>
        <p:spPr bwMode="auto">
          <a:xfrm>
            <a:off x="6577013" y="2811463"/>
            <a:ext cx="736600" cy="527050"/>
          </a:xfrm>
          <a:custGeom>
            <a:avLst/>
            <a:gdLst>
              <a:gd name="T0" fmla="*/ 2147483646 w 928"/>
              <a:gd name="T1" fmla="*/ 2147483646 h 664"/>
              <a:gd name="T2" fmla="*/ 0 w 928"/>
              <a:gd name="T3" fmla="*/ 2147483646 h 664"/>
              <a:gd name="T4" fmla="*/ 2147483646 w 928"/>
              <a:gd name="T5" fmla="*/ 2147483646 h 664"/>
              <a:gd name="T6" fmla="*/ 2147483646 w 928"/>
              <a:gd name="T7" fmla="*/ 2147483646 h 664"/>
              <a:gd name="T8" fmla="*/ 2147483646 w 928"/>
              <a:gd name="T9" fmla="*/ 2147483646 h 664"/>
              <a:gd name="T10" fmla="*/ 2147483646 w 928"/>
              <a:gd name="T11" fmla="*/ 2147483646 h 664"/>
              <a:gd name="T12" fmla="*/ 2147483646 w 928"/>
              <a:gd name="T13" fmla="*/ 2147483646 h 664"/>
              <a:gd name="T14" fmla="*/ 2147483646 w 928"/>
              <a:gd name="T15" fmla="*/ 2147483646 h 664"/>
              <a:gd name="T16" fmla="*/ 2147483646 w 928"/>
              <a:gd name="T17" fmla="*/ 2147483646 h 664"/>
              <a:gd name="T18" fmla="*/ 2147483646 w 928"/>
              <a:gd name="T19" fmla="*/ 2147483646 h 664"/>
              <a:gd name="T20" fmla="*/ 2147483646 w 928"/>
              <a:gd name="T21" fmla="*/ 2147483646 h 664"/>
              <a:gd name="T22" fmla="*/ 2147483646 w 928"/>
              <a:gd name="T23" fmla="*/ 2147483646 h 664"/>
              <a:gd name="T24" fmla="*/ 2147483646 w 928"/>
              <a:gd name="T25" fmla="*/ 2147483646 h 664"/>
              <a:gd name="T26" fmla="*/ 2147483646 w 928"/>
              <a:gd name="T27" fmla="*/ 2147483646 h 664"/>
              <a:gd name="T28" fmla="*/ 2147483646 w 928"/>
              <a:gd name="T29" fmla="*/ 2147483646 h 664"/>
              <a:gd name="T30" fmla="*/ 2147483646 w 928"/>
              <a:gd name="T31" fmla="*/ 2147483646 h 664"/>
              <a:gd name="T32" fmla="*/ 2147483646 w 928"/>
              <a:gd name="T33" fmla="*/ 0 h 664"/>
              <a:gd name="T34" fmla="*/ 2147483646 w 928"/>
              <a:gd name="T35" fmla="*/ 2147483646 h 66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28"/>
              <a:gd name="T55" fmla="*/ 0 h 664"/>
              <a:gd name="T56" fmla="*/ 928 w 928"/>
              <a:gd name="T57" fmla="*/ 664 h 66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28" h="664">
                <a:moveTo>
                  <a:pt x="5" y="75"/>
                </a:moveTo>
                <a:lnTo>
                  <a:pt x="0" y="354"/>
                </a:lnTo>
                <a:lnTo>
                  <a:pt x="66" y="416"/>
                </a:lnTo>
                <a:lnTo>
                  <a:pt x="67" y="517"/>
                </a:lnTo>
                <a:lnTo>
                  <a:pt x="508" y="649"/>
                </a:lnTo>
                <a:lnTo>
                  <a:pt x="793" y="664"/>
                </a:lnTo>
                <a:lnTo>
                  <a:pt x="854" y="619"/>
                </a:lnTo>
                <a:lnTo>
                  <a:pt x="902" y="506"/>
                </a:lnTo>
                <a:lnTo>
                  <a:pt x="915" y="434"/>
                </a:lnTo>
                <a:lnTo>
                  <a:pt x="819" y="420"/>
                </a:lnTo>
                <a:lnTo>
                  <a:pt x="928" y="143"/>
                </a:lnTo>
                <a:lnTo>
                  <a:pt x="845" y="117"/>
                </a:lnTo>
                <a:lnTo>
                  <a:pt x="757" y="132"/>
                </a:lnTo>
                <a:lnTo>
                  <a:pt x="615" y="223"/>
                </a:lnTo>
                <a:lnTo>
                  <a:pt x="614" y="171"/>
                </a:lnTo>
                <a:lnTo>
                  <a:pt x="564" y="136"/>
                </a:lnTo>
                <a:lnTo>
                  <a:pt x="207" y="0"/>
                </a:lnTo>
                <a:lnTo>
                  <a:pt x="5" y="75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8" name="Freeform 51"/>
          <p:cNvSpPr>
            <a:spLocks/>
          </p:cNvSpPr>
          <p:nvPr/>
        </p:nvSpPr>
        <p:spPr bwMode="auto">
          <a:xfrm>
            <a:off x="4719638" y="2205039"/>
            <a:ext cx="711200" cy="541337"/>
          </a:xfrm>
          <a:custGeom>
            <a:avLst/>
            <a:gdLst>
              <a:gd name="T0" fmla="*/ 0 w 897"/>
              <a:gd name="T1" fmla="*/ 2147483646 h 683"/>
              <a:gd name="T2" fmla="*/ 2147483646 w 897"/>
              <a:gd name="T3" fmla="*/ 2147483646 h 683"/>
              <a:gd name="T4" fmla="*/ 2147483646 w 897"/>
              <a:gd name="T5" fmla="*/ 2147483646 h 683"/>
              <a:gd name="T6" fmla="*/ 2147483646 w 897"/>
              <a:gd name="T7" fmla="*/ 0 h 683"/>
              <a:gd name="T8" fmla="*/ 2147483646 w 897"/>
              <a:gd name="T9" fmla="*/ 2147483646 h 683"/>
              <a:gd name="T10" fmla="*/ 2147483646 w 897"/>
              <a:gd name="T11" fmla="*/ 2147483646 h 683"/>
              <a:gd name="T12" fmla="*/ 2147483646 w 897"/>
              <a:gd name="T13" fmla="*/ 2147483646 h 683"/>
              <a:gd name="T14" fmla="*/ 2147483646 w 897"/>
              <a:gd name="T15" fmla="*/ 2147483646 h 683"/>
              <a:gd name="T16" fmla="*/ 2147483646 w 897"/>
              <a:gd name="T17" fmla="*/ 2147483646 h 683"/>
              <a:gd name="T18" fmla="*/ 2147483646 w 897"/>
              <a:gd name="T19" fmla="*/ 2147483646 h 683"/>
              <a:gd name="T20" fmla="*/ 2147483646 w 897"/>
              <a:gd name="T21" fmla="*/ 2147483646 h 683"/>
              <a:gd name="T22" fmla="*/ 2147483646 w 897"/>
              <a:gd name="T23" fmla="*/ 2147483646 h 683"/>
              <a:gd name="T24" fmla="*/ 2147483646 w 897"/>
              <a:gd name="T25" fmla="*/ 2147483646 h 683"/>
              <a:gd name="T26" fmla="*/ 2147483646 w 897"/>
              <a:gd name="T27" fmla="*/ 2147483646 h 683"/>
              <a:gd name="T28" fmla="*/ 2147483646 w 897"/>
              <a:gd name="T29" fmla="*/ 2147483646 h 683"/>
              <a:gd name="T30" fmla="*/ 2147483646 w 897"/>
              <a:gd name="T31" fmla="*/ 2147483646 h 683"/>
              <a:gd name="T32" fmla="*/ 2147483646 w 897"/>
              <a:gd name="T33" fmla="*/ 2147483646 h 683"/>
              <a:gd name="T34" fmla="*/ 2147483646 w 897"/>
              <a:gd name="T35" fmla="*/ 2147483646 h 683"/>
              <a:gd name="T36" fmla="*/ 0 w 897"/>
              <a:gd name="T37" fmla="*/ 2147483646 h 68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97"/>
              <a:gd name="T58" fmla="*/ 0 h 683"/>
              <a:gd name="T59" fmla="*/ 897 w 897"/>
              <a:gd name="T60" fmla="*/ 683 h 68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97" h="683">
                <a:moveTo>
                  <a:pt x="0" y="340"/>
                </a:moveTo>
                <a:lnTo>
                  <a:pt x="180" y="140"/>
                </a:lnTo>
                <a:lnTo>
                  <a:pt x="261" y="50"/>
                </a:lnTo>
                <a:lnTo>
                  <a:pt x="383" y="0"/>
                </a:lnTo>
                <a:lnTo>
                  <a:pt x="434" y="88"/>
                </a:lnTo>
                <a:lnTo>
                  <a:pt x="514" y="41"/>
                </a:lnTo>
                <a:lnTo>
                  <a:pt x="545" y="145"/>
                </a:lnTo>
                <a:lnTo>
                  <a:pt x="573" y="138"/>
                </a:lnTo>
                <a:lnTo>
                  <a:pt x="593" y="130"/>
                </a:lnTo>
                <a:lnTo>
                  <a:pt x="897" y="356"/>
                </a:lnTo>
                <a:lnTo>
                  <a:pt x="736" y="432"/>
                </a:lnTo>
                <a:lnTo>
                  <a:pt x="442" y="683"/>
                </a:lnTo>
                <a:lnTo>
                  <a:pt x="433" y="543"/>
                </a:lnTo>
                <a:lnTo>
                  <a:pt x="381" y="519"/>
                </a:lnTo>
                <a:lnTo>
                  <a:pt x="350" y="529"/>
                </a:lnTo>
                <a:lnTo>
                  <a:pt x="330" y="594"/>
                </a:lnTo>
                <a:lnTo>
                  <a:pt x="200" y="593"/>
                </a:lnTo>
                <a:lnTo>
                  <a:pt x="180" y="354"/>
                </a:lnTo>
                <a:lnTo>
                  <a:pt x="0" y="340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59" name="Freeform 52"/>
          <p:cNvSpPr>
            <a:spLocks/>
          </p:cNvSpPr>
          <p:nvPr/>
        </p:nvSpPr>
        <p:spPr bwMode="auto">
          <a:xfrm>
            <a:off x="5756678" y="3095627"/>
            <a:ext cx="482600" cy="728662"/>
          </a:xfrm>
          <a:custGeom>
            <a:avLst/>
            <a:gdLst>
              <a:gd name="T0" fmla="*/ 2147483646 w 609"/>
              <a:gd name="T1" fmla="*/ 2147483646 h 916"/>
              <a:gd name="T2" fmla="*/ 0 w 609"/>
              <a:gd name="T3" fmla="*/ 2147483646 h 916"/>
              <a:gd name="T4" fmla="*/ 2147483646 w 609"/>
              <a:gd name="T5" fmla="*/ 2147483646 h 916"/>
              <a:gd name="T6" fmla="*/ 2147483646 w 609"/>
              <a:gd name="T7" fmla="*/ 2147483646 h 916"/>
              <a:gd name="T8" fmla="*/ 2147483646 w 609"/>
              <a:gd name="T9" fmla="*/ 2147483646 h 916"/>
              <a:gd name="T10" fmla="*/ 2147483646 w 609"/>
              <a:gd name="T11" fmla="*/ 2147483646 h 916"/>
              <a:gd name="T12" fmla="*/ 2147483646 w 609"/>
              <a:gd name="T13" fmla="*/ 2147483646 h 916"/>
              <a:gd name="T14" fmla="*/ 2147483646 w 609"/>
              <a:gd name="T15" fmla="*/ 2147483646 h 916"/>
              <a:gd name="T16" fmla="*/ 2147483646 w 609"/>
              <a:gd name="T17" fmla="*/ 2147483646 h 916"/>
              <a:gd name="T18" fmla="*/ 2147483646 w 609"/>
              <a:gd name="T19" fmla="*/ 2147483646 h 916"/>
              <a:gd name="T20" fmla="*/ 2147483646 w 609"/>
              <a:gd name="T21" fmla="*/ 2147483646 h 916"/>
              <a:gd name="T22" fmla="*/ 2147483646 w 609"/>
              <a:gd name="T23" fmla="*/ 2147483646 h 916"/>
              <a:gd name="T24" fmla="*/ 2147483646 w 609"/>
              <a:gd name="T25" fmla="*/ 0 h 916"/>
              <a:gd name="T26" fmla="*/ 2147483646 w 609"/>
              <a:gd name="T27" fmla="*/ 2147483646 h 916"/>
              <a:gd name="T28" fmla="*/ 2147483646 w 609"/>
              <a:gd name="T29" fmla="*/ 2147483646 h 916"/>
              <a:gd name="T30" fmla="*/ 2147483646 w 609"/>
              <a:gd name="T31" fmla="*/ 2147483646 h 916"/>
              <a:gd name="T32" fmla="*/ 2147483646 w 609"/>
              <a:gd name="T33" fmla="*/ 2147483646 h 9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9"/>
              <a:gd name="T52" fmla="*/ 0 h 916"/>
              <a:gd name="T53" fmla="*/ 609 w 609"/>
              <a:gd name="T54" fmla="*/ 916 h 9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9" h="916">
                <a:moveTo>
                  <a:pt x="17" y="511"/>
                </a:moveTo>
                <a:lnTo>
                  <a:pt x="0" y="752"/>
                </a:lnTo>
                <a:lnTo>
                  <a:pt x="41" y="823"/>
                </a:lnTo>
                <a:lnTo>
                  <a:pt x="214" y="916"/>
                </a:lnTo>
                <a:lnTo>
                  <a:pt x="284" y="814"/>
                </a:lnTo>
                <a:lnTo>
                  <a:pt x="451" y="814"/>
                </a:lnTo>
                <a:lnTo>
                  <a:pt x="528" y="575"/>
                </a:lnTo>
                <a:lnTo>
                  <a:pt x="519" y="472"/>
                </a:lnTo>
                <a:lnTo>
                  <a:pt x="576" y="347"/>
                </a:lnTo>
                <a:lnTo>
                  <a:pt x="609" y="185"/>
                </a:lnTo>
                <a:lnTo>
                  <a:pt x="486" y="159"/>
                </a:lnTo>
                <a:lnTo>
                  <a:pt x="444" y="71"/>
                </a:lnTo>
                <a:lnTo>
                  <a:pt x="301" y="0"/>
                </a:lnTo>
                <a:lnTo>
                  <a:pt x="177" y="11"/>
                </a:lnTo>
                <a:lnTo>
                  <a:pt x="118" y="286"/>
                </a:lnTo>
                <a:lnTo>
                  <a:pt x="140" y="339"/>
                </a:lnTo>
                <a:lnTo>
                  <a:pt x="17" y="511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0" name="Freeform 53"/>
          <p:cNvSpPr>
            <a:spLocks/>
          </p:cNvSpPr>
          <p:nvPr/>
        </p:nvSpPr>
        <p:spPr bwMode="auto">
          <a:xfrm>
            <a:off x="2628901" y="4272992"/>
            <a:ext cx="600075" cy="1020763"/>
          </a:xfrm>
          <a:custGeom>
            <a:avLst/>
            <a:gdLst>
              <a:gd name="T0" fmla="*/ 2147483646 w 757"/>
              <a:gd name="T1" fmla="*/ 2147483646 h 1285"/>
              <a:gd name="T2" fmla="*/ 2147483646 w 757"/>
              <a:gd name="T3" fmla="*/ 2147483646 h 1285"/>
              <a:gd name="T4" fmla="*/ 2147483646 w 757"/>
              <a:gd name="T5" fmla="*/ 0 h 1285"/>
              <a:gd name="T6" fmla="*/ 2147483646 w 757"/>
              <a:gd name="T7" fmla="*/ 2147483646 h 1285"/>
              <a:gd name="T8" fmla="*/ 2147483646 w 757"/>
              <a:gd name="T9" fmla="*/ 2147483646 h 1285"/>
              <a:gd name="T10" fmla="*/ 2147483646 w 757"/>
              <a:gd name="T11" fmla="*/ 2147483646 h 1285"/>
              <a:gd name="T12" fmla="*/ 2147483646 w 757"/>
              <a:gd name="T13" fmla="*/ 2147483646 h 1285"/>
              <a:gd name="T14" fmla="*/ 2147483646 w 757"/>
              <a:gd name="T15" fmla="*/ 2147483646 h 1285"/>
              <a:gd name="T16" fmla="*/ 2147483646 w 757"/>
              <a:gd name="T17" fmla="*/ 2147483646 h 1285"/>
              <a:gd name="T18" fmla="*/ 2147483646 w 757"/>
              <a:gd name="T19" fmla="*/ 2147483646 h 1285"/>
              <a:gd name="T20" fmla="*/ 2147483646 w 757"/>
              <a:gd name="T21" fmla="*/ 2147483646 h 1285"/>
              <a:gd name="T22" fmla="*/ 2147483646 w 757"/>
              <a:gd name="T23" fmla="*/ 2147483646 h 1285"/>
              <a:gd name="T24" fmla="*/ 2147483646 w 757"/>
              <a:gd name="T25" fmla="*/ 2147483646 h 1285"/>
              <a:gd name="T26" fmla="*/ 2147483646 w 757"/>
              <a:gd name="T27" fmla="*/ 2147483646 h 1285"/>
              <a:gd name="T28" fmla="*/ 2147483646 w 757"/>
              <a:gd name="T29" fmla="*/ 2147483646 h 1285"/>
              <a:gd name="T30" fmla="*/ 2147483646 w 757"/>
              <a:gd name="T31" fmla="*/ 2147483646 h 1285"/>
              <a:gd name="T32" fmla="*/ 2147483646 w 757"/>
              <a:gd name="T33" fmla="*/ 2147483646 h 1285"/>
              <a:gd name="T34" fmla="*/ 0 w 757"/>
              <a:gd name="T35" fmla="*/ 2147483646 h 1285"/>
              <a:gd name="T36" fmla="*/ 2147483646 w 757"/>
              <a:gd name="T37" fmla="*/ 2147483646 h 1285"/>
              <a:gd name="T38" fmla="*/ 2147483646 w 757"/>
              <a:gd name="T39" fmla="*/ 2147483646 h 1285"/>
              <a:gd name="T40" fmla="*/ 2147483646 w 757"/>
              <a:gd name="T41" fmla="*/ 2147483646 h 128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57"/>
              <a:gd name="T64" fmla="*/ 0 h 1285"/>
              <a:gd name="T65" fmla="*/ 757 w 757"/>
              <a:gd name="T66" fmla="*/ 1285 h 128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57" h="1285">
                <a:moveTo>
                  <a:pt x="73" y="157"/>
                </a:moveTo>
                <a:lnTo>
                  <a:pt x="105" y="8"/>
                </a:lnTo>
                <a:lnTo>
                  <a:pt x="242" y="0"/>
                </a:lnTo>
                <a:lnTo>
                  <a:pt x="501" y="258"/>
                </a:lnTo>
                <a:lnTo>
                  <a:pt x="605" y="271"/>
                </a:lnTo>
                <a:lnTo>
                  <a:pt x="602" y="409"/>
                </a:lnTo>
                <a:lnTo>
                  <a:pt x="614" y="431"/>
                </a:lnTo>
                <a:lnTo>
                  <a:pt x="654" y="447"/>
                </a:lnTo>
                <a:lnTo>
                  <a:pt x="616" y="659"/>
                </a:lnTo>
                <a:lnTo>
                  <a:pt x="757" y="878"/>
                </a:lnTo>
                <a:lnTo>
                  <a:pt x="567" y="1084"/>
                </a:lnTo>
                <a:lnTo>
                  <a:pt x="358" y="1285"/>
                </a:lnTo>
                <a:lnTo>
                  <a:pt x="337" y="1181"/>
                </a:lnTo>
                <a:lnTo>
                  <a:pt x="269" y="1156"/>
                </a:lnTo>
                <a:lnTo>
                  <a:pt x="237" y="1094"/>
                </a:lnTo>
                <a:lnTo>
                  <a:pt x="248" y="968"/>
                </a:lnTo>
                <a:lnTo>
                  <a:pt x="7" y="664"/>
                </a:lnTo>
                <a:lnTo>
                  <a:pt x="0" y="610"/>
                </a:lnTo>
                <a:lnTo>
                  <a:pt x="73" y="535"/>
                </a:lnTo>
                <a:lnTo>
                  <a:pt x="87" y="387"/>
                </a:lnTo>
                <a:lnTo>
                  <a:pt x="73" y="157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1" name="Freeform 54"/>
          <p:cNvSpPr>
            <a:spLocks/>
          </p:cNvSpPr>
          <p:nvPr/>
        </p:nvSpPr>
        <p:spPr bwMode="auto">
          <a:xfrm>
            <a:off x="5367339" y="3736975"/>
            <a:ext cx="693737" cy="895350"/>
          </a:xfrm>
          <a:custGeom>
            <a:avLst/>
            <a:gdLst>
              <a:gd name="T0" fmla="*/ 0 w 875"/>
              <a:gd name="T1" fmla="*/ 2147483646 h 1129"/>
              <a:gd name="T2" fmla="*/ 2147483646 w 875"/>
              <a:gd name="T3" fmla="*/ 2147483646 h 1129"/>
              <a:gd name="T4" fmla="*/ 2147483646 w 875"/>
              <a:gd name="T5" fmla="*/ 2147483646 h 1129"/>
              <a:gd name="T6" fmla="*/ 2147483646 w 875"/>
              <a:gd name="T7" fmla="*/ 0 h 1129"/>
              <a:gd name="T8" fmla="*/ 2147483646 w 875"/>
              <a:gd name="T9" fmla="*/ 2147483646 h 1129"/>
              <a:gd name="T10" fmla="*/ 2147483646 w 875"/>
              <a:gd name="T11" fmla="*/ 2147483646 h 1129"/>
              <a:gd name="T12" fmla="*/ 2147483646 w 875"/>
              <a:gd name="T13" fmla="*/ 2147483646 h 1129"/>
              <a:gd name="T14" fmla="*/ 2147483646 w 875"/>
              <a:gd name="T15" fmla="*/ 2147483646 h 1129"/>
              <a:gd name="T16" fmla="*/ 2147483646 w 875"/>
              <a:gd name="T17" fmla="*/ 2147483646 h 1129"/>
              <a:gd name="T18" fmla="*/ 2147483646 w 875"/>
              <a:gd name="T19" fmla="*/ 2147483646 h 1129"/>
              <a:gd name="T20" fmla="*/ 2147483646 w 875"/>
              <a:gd name="T21" fmla="*/ 2147483646 h 1129"/>
              <a:gd name="T22" fmla="*/ 2147483646 w 875"/>
              <a:gd name="T23" fmla="*/ 2147483646 h 1129"/>
              <a:gd name="T24" fmla="*/ 0 w 875"/>
              <a:gd name="T25" fmla="*/ 2147483646 h 11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5"/>
              <a:gd name="T40" fmla="*/ 0 h 1129"/>
              <a:gd name="T41" fmla="*/ 875 w 875"/>
              <a:gd name="T42" fmla="*/ 1129 h 11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5" h="1129">
                <a:moveTo>
                  <a:pt x="0" y="525"/>
                </a:moveTo>
                <a:lnTo>
                  <a:pt x="39" y="461"/>
                </a:lnTo>
                <a:lnTo>
                  <a:pt x="267" y="225"/>
                </a:lnTo>
                <a:lnTo>
                  <a:pt x="376" y="0"/>
                </a:lnTo>
                <a:lnTo>
                  <a:pt x="520" y="6"/>
                </a:lnTo>
                <a:lnTo>
                  <a:pt x="693" y="99"/>
                </a:lnTo>
                <a:lnTo>
                  <a:pt x="875" y="487"/>
                </a:lnTo>
                <a:lnTo>
                  <a:pt x="776" y="753"/>
                </a:lnTo>
                <a:lnTo>
                  <a:pt x="602" y="907"/>
                </a:lnTo>
                <a:lnTo>
                  <a:pt x="580" y="1129"/>
                </a:lnTo>
                <a:lnTo>
                  <a:pt x="439" y="1052"/>
                </a:lnTo>
                <a:lnTo>
                  <a:pt x="130" y="853"/>
                </a:lnTo>
                <a:lnTo>
                  <a:pt x="0" y="525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2" name="Freeform 55"/>
          <p:cNvSpPr>
            <a:spLocks/>
          </p:cNvSpPr>
          <p:nvPr/>
        </p:nvSpPr>
        <p:spPr bwMode="auto">
          <a:xfrm>
            <a:off x="5022850" y="2008188"/>
            <a:ext cx="744538" cy="527050"/>
          </a:xfrm>
          <a:custGeom>
            <a:avLst/>
            <a:gdLst>
              <a:gd name="T0" fmla="*/ 0 w 937"/>
              <a:gd name="T1" fmla="*/ 2147483646 h 664"/>
              <a:gd name="T2" fmla="*/ 2147483646 w 937"/>
              <a:gd name="T3" fmla="*/ 2147483646 h 664"/>
              <a:gd name="T4" fmla="*/ 2147483646 w 937"/>
              <a:gd name="T5" fmla="*/ 0 h 664"/>
              <a:gd name="T6" fmla="*/ 2147483646 w 937"/>
              <a:gd name="T7" fmla="*/ 2147483646 h 664"/>
              <a:gd name="T8" fmla="*/ 2147483646 w 937"/>
              <a:gd name="T9" fmla="*/ 2147483646 h 664"/>
              <a:gd name="T10" fmla="*/ 2147483646 w 937"/>
              <a:gd name="T11" fmla="*/ 2147483646 h 664"/>
              <a:gd name="T12" fmla="*/ 2147483646 w 937"/>
              <a:gd name="T13" fmla="*/ 2147483646 h 664"/>
              <a:gd name="T14" fmla="*/ 2147483646 w 937"/>
              <a:gd name="T15" fmla="*/ 2147483646 h 664"/>
              <a:gd name="T16" fmla="*/ 2147483646 w 937"/>
              <a:gd name="T17" fmla="*/ 2147483646 h 664"/>
              <a:gd name="T18" fmla="*/ 2147483646 w 937"/>
              <a:gd name="T19" fmla="*/ 2147483646 h 664"/>
              <a:gd name="T20" fmla="*/ 2147483646 w 937"/>
              <a:gd name="T21" fmla="*/ 2147483646 h 664"/>
              <a:gd name="T22" fmla="*/ 2147483646 w 937"/>
              <a:gd name="T23" fmla="*/ 2147483646 h 664"/>
              <a:gd name="T24" fmla="*/ 2147483646 w 937"/>
              <a:gd name="T25" fmla="*/ 2147483646 h 664"/>
              <a:gd name="T26" fmla="*/ 2147483646 w 937"/>
              <a:gd name="T27" fmla="*/ 2147483646 h 664"/>
              <a:gd name="T28" fmla="*/ 2147483646 w 937"/>
              <a:gd name="T29" fmla="*/ 2147483646 h 664"/>
              <a:gd name="T30" fmla="*/ 2147483646 w 937"/>
              <a:gd name="T31" fmla="*/ 2147483646 h 664"/>
              <a:gd name="T32" fmla="*/ 2147483646 w 937"/>
              <a:gd name="T33" fmla="*/ 2147483646 h 664"/>
              <a:gd name="T34" fmla="*/ 2147483646 w 937"/>
              <a:gd name="T35" fmla="*/ 2147483646 h 664"/>
              <a:gd name="T36" fmla="*/ 2147483646 w 937"/>
              <a:gd name="T37" fmla="*/ 2147483646 h 664"/>
              <a:gd name="T38" fmla="*/ 0 w 937"/>
              <a:gd name="T39" fmla="*/ 2147483646 h 6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37"/>
              <a:gd name="T61" fmla="*/ 0 h 664"/>
              <a:gd name="T62" fmla="*/ 937 w 937"/>
              <a:gd name="T63" fmla="*/ 664 h 6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37" h="664">
                <a:moveTo>
                  <a:pt x="0" y="248"/>
                </a:moveTo>
                <a:lnTo>
                  <a:pt x="62" y="214"/>
                </a:lnTo>
                <a:lnTo>
                  <a:pt x="140" y="0"/>
                </a:lnTo>
                <a:lnTo>
                  <a:pt x="705" y="23"/>
                </a:lnTo>
                <a:lnTo>
                  <a:pt x="893" y="23"/>
                </a:lnTo>
                <a:lnTo>
                  <a:pt x="937" y="201"/>
                </a:lnTo>
                <a:lnTo>
                  <a:pt x="854" y="228"/>
                </a:lnTo>
                <a:lnTo>
                  <a:pt x="856" y="304"/>
                </a:lnTo>
                <a:lnTo>
                  <a:pt x="776" y="316"/>
                </a:lnTo>
                <a:lnTo>
                  <a:pt x="753" y="391"/>
                </a:lnTo>
                <a:lnTo>
                  <a:pt x="803" y="595"/>
                </a:lnTo>
                <a:lnTo>
                  <a:pt x="756" y="579"/>
                </a:lnTo>
                <a:lnTo>
                  <a:pt x="665" y="664"/>
                </a:lnTo>
                <a:lnTo>
                  <a:pt x="514" y="604"/>
                </a:lnTo>
                <a:lnTo>
                  <a:pt x="210" y="378"/>
                </a:lnTo>
                <a:lnTo>
                  <a:pt x="190" y="386"/>
                </a:lnTo>
                <a:lnTo>
                  <a:pt x="162" y="393"/>
                </a:lnTo>
                <a:lnTo>
                  <a:pt x="131" y="289"/>
                </a:lnTo>
                <a:lnTo>
                  <a:pt x="51" y="336"/>
                </a:lnTo>
                <a:lnTo>
                  <a:pt x="0" y="248"/>
                </a:lnTo>
                <a:close/>
              </a:path>
            </a:pathLst>
          </a:custGeom>
          <a:solidFill>
            <a:schemeClr val="bg1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3" name="Freeform 56"/>
          <p:cNvSpPr>
            <a:spLocks/>
          </p:cNvSpPr>
          <p:nvPr/>
        </p:nvSpPr>
        <p:spPr bwMode="auto">
          <a:xfrm>
            <a:off x="4083051" y="2962276"/>
            <a:ext cx="588963" cy="498475"/>
          </a:xfrm>
          <a:custGeom>
            <a:avLst/>
            <a:gdLst>
              <a:gd name="T0" fmla="*/ 0 w 742"/>
              <a:gd name="T1" fmla="*/ 2147483646 h 627"/>
              <a:gd name="T2" fmla="*/ 2147483646 w 742"/>
              <a:gd name="T3" fmla="*/ 2147483646 h 627"/>
              <a:gd name="T4" fmla="*/ 2147483646 w 742"/>
              <a:gd name="T5" fmla="*/ 2147483646 h 627"/>
              <a:gd name="T6" fmla="*/ 2147483646 w 742"/>
              <a:gd name="T7" fmla="*/ 2147483646 h 627"/>
              <a:gd name="T8" fmla="*/ 2147483646 w 742"/>
              <a:gd name="T9" fmla="*/ 2147483646 h 627"/>
              <a:gd name="T10" fmla="*/ 2147483646 w 742"/>
              <a:gd name="T11" fmla="*/ 2147483646 h 627"/>
              <a:gd name="T12" fmla="*/ 2147483646 w 742"/>
              <a:gd name="T13" fmla="*/ 2147483646 h 627"/>
              <a:gd name="T14" fmla="*/ 2147483646 w 742"/>
              <a:gd name="T15" fmla="*/ 2147483646 h 627"/>
              <a:gd name="T16" fmla="*/ 2147483646 w 742"/>
              <a:gd name="T17" fmla="*/ 2147483646 h 627"/>
              <a:gd name="T18" fmla="*/ 2147483646 w 742"/>
              <a:gd name="T19" fmla="*/ 0 h 627"/>
              <a:gd name="T20" fmla="*/ 2147483646 w 742"/>
              <a:gd name="T21" fmla="*/ 2147483646 h 627"/>
              <a:gd name="T22" fmla="*/ 0 w 742"/>
              <a:gd name="T23" fmla="*/ 2147483646 h 6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42"/>
              <a:gd name="T37" fmla="*/ 0 h 627"/>
              <a:gd name="T38" fmla="*/ 742 w 742"/>
              <a:gd name="T39" fmla="*/ 627 h 62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42" h="627">
                <a:moveTo>
                  <a:pt x="0" y="335"/>
                </a:moveTo>
                <a:lnTo>
                  <a:pt x="91" y="373"/>
                </a:lnTo>
                <a:lnTo>
                  <a:pt x="62" y="486"/>
                </a:lnTo>
                <a:lnTo>
                  <a:pt x="139" y="573"/>
                </a:lnTo>
                <a:lnTo>
                  <a:pt x="260" y="536"/>
                </a:lnTo>
                <a:lnTo>
                  <a:pt x="422" y="627"/>
                </a:lnTo>
                <a:lnTo>
                  <a:pt x="547" y="580"/>
                </a:lnTo>
                <a:lnTo>
                  <a:pt x="742" y="327"/>
                </a:lnTo>
                <a:lnTo>
                  <a:pt x="611" y="314"/>
                </a:lnTo>
                <a:lnTo>
                  <a:pt x="488" y="0"/>
                </a:lnTo>
                <a:lnTo>
                  <a:pt x="298" y="98"/>
                </a:lnTo>
                <a:lnTo>
                  <a:pt x="0" y="335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4" name="Freeform 57"/>
          <p:cNvSpPr>
            <a:spLocks/>
          </p:cNvSpPr>
          <p:nvPr/>
        </p:nvSpPr>
        <p:spPr bwMode="auto">
          <a:xfrm>
            <a:off x="3886200" y="2590801"/>
            <a:ext cx="736600" cy="676275"/>
          </a:xfrm>
          <a:custGeom>
            <a:avLst/>
            <a:gdLst>
              <a:gd name="T0" fmla="*/ 2147483646 w 928"/>
              <a:gd name="T1" fmla="*/ 2147483646 h 852"/>
              <a:gd name="T2" fmla="*/ 0 w 928"/>
              <a:gd name="T3" fmla="*/ 2147483646 h 852"/>
              <a:gd name="T4" fmla="*/ 2147483646 w 928"/>
              <a:gd name="T5" fmla="*/ 2147483646 h 852"/>
              <a:gd name="T6" fmla="*/ 2147483646 w 928"/>
              <a:gd name="T7" fmla="*/ 2147483646 h 852"/>
              <a:gd name="T8" fmla="*/ 2147483646 w 928"/>
              <a:gd name="T9" fmla="*/ 2147483646 h 852"/>
              <a:gd name="T10" fmla="*/ 2147483646 w 928"/>
              <a:gd name="T11" fmla="*/ 2147483646 h 852"/>
              <a:gd name="T12" fmla="*/ 2147483646 w 928"/>
              <a:gd name="T13" fmla="*/ 2147483646 h 852"/>
              <a:gd name="T14" fmla="*/ 2147483646 w 928"/>
              <a:gd name="T15" fmla="*/ 2147483646 h 852"/>
              <a:gd name="T16" fmla="*/ 2147483646 w 928"/>
              <a:gd name="T17" fmla="*/ 2147483646 h 852"/>
              <a:gd name="T18" fmla="*/ 2147483646 w 928"/>
              <a:gd name="T19" fmla="*/ 0 h 852"/>
              <a:gd name="T20" fmla="*/ 2147483646 w 928"/>
              <a:gd name="T21" fmla="*/ 2147483646 h 852"/>
              <a:gd name="T22" fmla="*/ 2147483646 w 928"/>
              <a:gd name="T23" fmla="*/ 2147483646 h 852"/>
              <a:gd name="T24" fmla="*/ 2147483646 w 928"/>
              <a:gd name="T25" fmla="*/ 2147483646 h 852"/>
              <a:gd name="T26" fmla="*/ 2147483646 w 928"/>
              <a:gd name="T27" fmla="*/ 2147483646 h 852"/>
              <a:gd name="T28" fmla="*/ 2147483646 w 928"/>
              <a:gd name="T29" fmla="*/ 2147483646 h 852"/>
              <a:gd name="T30" fmla="*/ 2147483646 w 928"/>
              <a:gd name="T31" fmla="*/ 2147483646 h 8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28"/>
              <a:gd name="T49" fmla="*/ 0 h 852"/>
              <a:gd name="T50" fmla="*/ 928 w 928"/>
              <a:gd name="T51" fmla="*/ 852 h 8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28" h="852">
                <a:moveTo>
                  <a:pt x="10" y="496"/>
                </a:moveTo>
                <a:lnTo>
                  <a:pt x="0" y="659"/>
                </a:lnTo>
                <a:lnTo>
                  <a:pt x="302" y="852"/>
                </a:lnTo>
                <a:lnTo>
                  <a:pt x="600" y="615"/>
                </a:lnTo>
                <a:lnTo>
                  <a:pt x="790" y="517"/>
                </a:lnTo>
                <a:lnTo>
                  <a:pt x="844" y="356"/>
                </a:lnTo>
                <a:lnTo>
                  <a:pt x="928" y="277"/>
                </a:lnTo>
                <a:lnTo>
                  <a:pt x="752" y="250"/>
                </a:lnTo>
                <a:lnTo>
                  <a:pt x="693" y="125"/>
                </a:lnTo>
                <a:lnTo>
                  <a:pt x="540" y="0"/>
                </a:lnTo>
                <a:lnTo>
                  <a:pt x="483" y="21"/>
                </a:lnTo>
                <a:lnTo>
                  <a:pt x="359" y="133"/>
                </a:lnTo>
                <a:lnTo>
                  <a:pt x="299" y="298"/>
                </a:lnTo>
                <a:lnTo>
                  <a:pt x="165" y="284"/>
                </a:lnTo>
                <a:lnTo>
                  <a:pt x="41" y="422"/>
                </a:lnTo>
                <a:lnTo>
                  <a:pt x="10" y="496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5" name="Freeform 58"/>
          <p:cNvSpPr>
            <a:spLocks/>
          </p:cNvSpPr>
          <p:nvPr/>
        </p:nvSpPr>
        <p:spPr bwMode="auto">
          <a:xfrm>
            <a:off x="3667125" y="5387976"/>
            <a:ext cx="896938" cy="671513"/>
          </a:xfrm>
          <a:custGeom>
            <a:avLst/>
            <a:gdLst>
              <a:gd name="T0" fmla="*/ 0 w 1131"/>
              <a:gd name="T1" fmla="*/ 2147483646 h 845"/>
              <a:gd name="T2" fmla="*/ 2147483646 w 1131"/>
              <a:gd name="T3" fmla="*/ 2147483646 h 845"/>
              <a:gd name="T4" fmla="*/ 2147483646 w 1131"/>
              <a:gd name="T5" fmla="*/ 2147483646 h 845"/>
              <a:gd name="T6" fmla="*/ 2147483646 w 1131"/>
              <a:gd name="T7" fmla="*/ 2147483646 h 845"/>
              <a:gd name="T8" fmla="*/ 2147483646 w 1131"/>
              <a:gd name="T9" fmla="*/ 2147483646 h 845"/>
              <a:gd name="T10" fmla="*/ 2147483646 w 1131"/>
              <a:gd name="T11" fmla="*/ 2147483646 h 845"/>
              <a:gd name="T12" fmla="*/ 2147483646 w 1131"/>
              <a:gd name="T13" fmla="*/ 2147483646 h 845"/>
              <a:gd name="T14" fmla="*/ 2147483646 w 1131"/>
              <a:gd name="T15" fmla="*/ 0 h 845"/>
              <a:gd name="T16" fmla="*/ 2147483646 w 1131"/>
              <a:gd name="T17" fmla="*/ 2147483646 h 845"/>
              <a:gd name="T18" fmla="*/ 2147483646 w 1131"/>
              <a:gd name="T19" fmla="*/ 2147483646 h 845"/>
              <a:gd name="T20" fmla="*/ 2147483646 w 1131"/>
              <a:gd name="T21" fmla="*/ 2147483646 h 845"/>
              <a:gd name="T22" fmla="*/ 2147483646 w 1131"/>
              <a:gd name="T23" fmla="*/ 2147483646 h 845"/>
              <a:gd name="T24" fmla="*/ 2147483646 w 1131"/>
              <a:gd name="T25" fmla="*/ 2147483646 h 845"/>
              <a:gd name="T26" fmla="*/ 2147483646 w 1131"/>
              <a:gd name="T27" fmla="*/ 2147483646 h 845"/>
              <a:gd name="T28" fmla="*/ 2147483646 w 1131"/>
              <a:gd name="T29" fmla="*/ 2147483646 h 845"/>
              <a:gd name="T30" fmla="*/ 2147483646 w 1131"/>
              <a:gd name="T31" fmla="*/ 2147483646 h 845"/>
              <a:gd name="T32" fmla="*/ 2147483646 w 1131"/>
              <a:gd name="T33" fmla="*/ 2147483646 h 845"/>
              <a:gd name="T34" fmla="*/ 2147483646 w 1131"/>
              <a:gd name="T35" fmla="*/ 2147483646 h 845"/>
              <a:gd name="T36" fmla="*/ 2147483646 w 1131"/>
              <a:gd name="T37" fmla="*/ 2147483646 h 845"/>
              <a:gd name="T38" fmla="*/ 2147483646 w 1131"/>
              <a:gd name="T39" fmla="*/ 2147483646 h 845"/>
              <a:gd name="T40" fmla="*/ 2147483646 w 1131"/>
              <a:gd name="T41" fmla="*/ 2147483646 h 845"/>
              <a:gd name="T42" fmla="*/ 2147483646 w 1131"/>
              <a:gd name="T43" fmla="*/ 2147483646 h 845"/>
              <a:gd name="T44" fmla="*/ 0 w 1131"/>
              <a:gd name="T45" fmla="*/ 2147483646 h 84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31"/>
              <a:gd name="T70" fmla="*/ 0 h 845"/>
              <a:gd name="T71" fmla="*/ 1131 w 1131"/>
              <a:gd name="T72" fmla="*/ 845 h 84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31" h="845">
                <a:moveTo>
                  <a:pt x="0" y="534"/>
                </a:moveTo>
                <a:lnTo>
                  <a:pt x="85" y="396"/>
                </a:lnTo>
                <a:lnTo>
                  <a:pt x="87" y="308"/>
                </a:lnTo>
                <a:lnTo>
                  <a:pt x="263" y="208"/>
                </a:lnTo>
                <a:lnTo>
                  <a:pt x="181" y="69"/>
                </a:lnTo>
                <a:lnTo>
                  <a:pt x="453" y="9"/>
                </a:lnTo>
                <a:lnTo>
                  <a:pt x="535" y="46"/>
                </a:lnTo>
                <a:lnTo>
                  <a:pt x="618" y="0"/>
                </a:lnTo>
                <a:lnTo>
                  <a:pt x="753" y="37"/>
                </a:lnTo>
                <a:lnTo>
                  <a:pt x="998" y="479"/>
                </a:lnTo>
                <a:lnTo>
                  <a:pt x="985" y="529"/>
                </a:lnTo>
                <a:lnTo>
                  <a:pt x="1131" y="610"/>
                </a:lnTo>
                <a:lnTo>
                  <a:pt x="1014" y="741"/>
                </a:lnTo>
                <a:lnTo>
                  <a:pt x="1067" y="845"/>
                </a:lnTo>
                <a:lnTo>
                  <a:pt x="985" y="831"/>
                </a:lnTo>
                <a:lnTo>
                  <a:pt x="848" y="731"/>
                </a:lnTo>
                <a:lnTo>
                  <a:pt x="475" y="650"/>
                </a:lnTo>
                <a:lnTo>
                  <a:pt x="444" y="587"/>
                </a:lnTo>
                <a:lnTo>
                  <a:pt x="340" y="588"/>
                </a:lnTo>
                <a:lnTo>
                  <a:pt x="302" y="636"/>
                </a:lnTo>
                <a:lnTo>
                  <a:pt x="235" y="650"/>
                </a:lnTo>
                <a:lnTo>
                  <a:pt x="71" y="610"/>
                </a:lnTo>
                <a:lnTo>
                  <a:pt x="0" y="534"/>
                </a:lnTo>
                <a:close/>
              </a:path>
            </a:pathLst>
          </a:custGeom>
          <a:solidFill>
            <a:srgbClr val="92D05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66" name="Rectangle 59"/>
          <p:cNvSpPr>
            <a:spLocks noChangeArrowheads="1"/>
          </p:cNvSpPr>
          <p:nvPr/>
        </p:nvSpPr>
        <p:spPr bwMode="auto">
          <a:xfrm>
            <a:off x="6119814" y="2941639"/>
            <a:ext cx="41036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Barbou</a:t>
            </a: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67" name="Rectangle 60"/>
          <p:cNvSpPr>
            <a:spLocks noChangeArrowheads="1"/>
          </p:cNvSpPr>
          <p:nvPr/>
        </p:nvSpPr>
        <p:spPr bwMode="auto">
          <a:xfrm>
            <a:off x="8890001" y="2346326"/>
            <a:ext cx="4360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Berkeley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68" name="Rectangle 61"/>
          <p:cNvSpPr>
            <a:spLocks noChangeArrowheads="1"/>
          </p:cNvSpPr>
          <p:nvPr/>
        </p:nvSpPr>
        <p:spPr bwMode="auto">
          <a:xfrm>
            <a:off x="3767139" y="4889501"/>
            <a:ext cx="30777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Boone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69" name="Rectangle 62"/>
          <p:cNvSpPr>
            <a:spLocks noChangeArrowheads="1"/>
          </p:cNvSpPr>
          <p:nvPr/>
        </p:nvSpPr>
        <p:spPr bwMode="auto">
          <a:xfrm>
            <a:off x="5065714" y="917576"/>
            <a:ext cx="35907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Brooke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0" name="Rectangle 63"/>
          <p:cNvSpPr>
            <a:spLocks noChangeArrowheads="1"/>
          </p:cNvSpPr>
          <p:nvPr/>
        </p:nvSpPr>
        <p:spPr bwMode="auto">
          <a:xfrm>
            <a:off x="4719638" y="4149726"/>
            <a:ext cx="2308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Clay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1" name="Rectangle 64"/>
          <p:cNvSpPr>
            <a:spLocks noChangeArrowheads="1"/>
          </p:cNvSpPr>
          <p:nvPr/>
        </p:nvSpPr>
        <p:spPr bwMode="auto">
          <a:xfrm>
            <a:off x="4600576" y="4941889"/>
            <a:ext cx="36548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Fayette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2" name="Rectangle 65"/>
          <p:cNvSpPr>
            <a:spLocks noChangeArrowheads="1"/>
          </p:cNvSpPr>
          <p:nvPr/>
        </p:nvSpPr>
        <p:spPr bwMode="auto">
          <a:xfrm>
            <a:off x="4943476" y="3322639"/>
            <a:ext cx="3526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Gilmer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3" name="Rectangle 66"/>
          <p:cNvSpPr>
            <a:spLocks noChangeArrowheads="1"/>
          </p:cNvSpPr>
          <p:nvPr/>
        </p:nvSpPr>
        <p:spPr bwMode="auto">
          <a:xfrm>
            <a:off x="7296151" y="3024189"/>
            <a:ext cx="30136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Grant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4" name="Rectangle 67"/>
          <p:cNvSpPr>
            <a:spLocks noChangeArrowheads="1"/>
          </p:cNvSpPr>
          <p:nvPr/>
        </p:nvSpPr>
        <p:spPr bwMode="auto">
          <a:xfrm>
            <a:off x="5443539" y="5048251"/>
            <a:ext cx="5578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Greenbrier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5" name="Rectangle 68"/>
          <p:cNvSpPr>
            <a:spLocks noChangeArrowheads="1"/>
          </p:cNvSpPr>
          <p:nvPr/>
        </p:nvSpPr>
        <p:spPr bwMode="auto">
          <a:xfrm>
            <a:off x="7939089" y="2716214"/>
            <a:ext cx="5514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Hampshire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6" name="Rectangle 69"/>
          <p:cNvSpPr>
            <a:spLocks noChangeArrowheads="1"/>
          </p:cNvSpPr>
          <p:nvPr/>
        </p:nvSpPr>
        <p:spPr bwMode="auto">
          <a:xfrm>
            <a:off x="5549901" y="2727326"/>
            <a:ext cx="4488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Harrison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7" name="Rectangle 70"/>
          <p:cNvSpPr>
            <a:spLocks noChangeArrowheads="1"/>
          </p:cNvSpPr>
          <p:nvPr/>
        </p:nvSpPr>
        <p:spPr bwMode="auto">
          <a:xfrm>
            <a:off x="3733801" y="3479801"/>
            <a:ext cx="3975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Jackson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8" name="Rectangle 71"/>
          <p:cNvSpPr>
            <a:spLocks noChangeArrowheads="1"/>
          </p:cNvSpPr>
          <p:nvPr/>
        </p:nvSpPr>
        <p:spPr bwMode="auto">
          <a:xfrm>
            <a:off x="3214689" y="4614864"/>
            <a:ext cx="3783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Lincoln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79" name="Rectangle 72"/>
          <p:cNvSpPr>
            <a:spLocks noChangeArrowheads="1"/>
          </p:cNvSpPr>
          <p:nvPr/>
        </p:nvSpPr>
        <p:spPr bwMode="auto">
          <a:xfrm>
            <a:off x="5848351" y="2386014"/>
            <a:ext cx="37189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Marion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0" name="Rectangle 73"/>
          <p:cNvSpPr>
            <a:spLocks noChangeArrowheads="1"/>
          </p:cNvSpPr>
          <p:nvPr/>
        </p:nvSpPr>
        <p:spPr bwMode="auto">
          <a:xfrm>
            <a:off x="3321051" y="3509964"/>
            <a:ext cx="3334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Mason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1" name="Rectangle 74"/>
          <p:cNvSpPr>
            <a:spLocks noChangeArrowheads="1"/>
          </p:cNvSpPr>
          <p:nvPr/>
        </p:nvSpPr>
        <p:spPr bwMode="auto">
          <a:xfrm>
            <a:off x="7532689" y="2555876"/>
            <a:ext cx="3975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Mineral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2" name="Rectangle 75"/>
          <p:cNvSpPr>
            <a:spLocks noChangeArrowheads="1"/>
          </p:cNvSpPr>
          <p:nvPr/>
        </p:nvSpPr>
        <p:spPr bwMode="auto">
          <a:xfrm>
            <a:off x="2938464" y="5224464"/>
            <a:ext cx="30777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Mingo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3" name="Rectangle 76"/>
          <p:cNvSpPr>
            <a:spLocks noChangeArrowheads="1"/>
          </p:cNvSpPr>
          <p:nvPr/>
        </p:nvSpPr>
        <p:spPr bwMode="auto">
          <a:xfrm>
            <a:off x="5942014" y="2071689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Monongalia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4" name="Rectangle 77"/>
          <p:cNvSpPr>
            <a:spLocks noChangeArrowheads="1"/>
          </p:cNvSpPr>
          <p:nvPr/>
        </p:nvSpPr>
        <p:spPr bwMode="auto">
          <a:xfrm>
            <a:off x="5343526" y="5716589"/>
            <a:ext cx="3911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Monroe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5" name="Rectangle 78"/>
          <p:cNvSpPr>
            <a:spLocks noChangeArrowheads="1"/>
          </p:cNvSpPr>
          <p:nvPr/>
        </p:nvSpPr>
        <p:spPr bwMode="auto">
          <a:xfrm>
            <a:off x="8485189" y="2235201"/>
            <a:ext cx="3975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Morgan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6" name="Rectangle 79"/>
          <p:cNvSpPr>
            <a:spLocks noChangeArrowheads="1"/>
          </p:cNvSpPr>
          <p:nvPr/>
        </p:nvSpPr>
        <p:spPr bwMode="auto">
          <a:xfrm>
            <a:off x="4992689" y="4424364"/>
            <a:ext cx="42319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Nicholas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7" name="Rectangle 80"/>
          <p:cNvSpPr>
            <a:spLocks noChangeArrowheads="1"/>
          </p:cNvSpPr>
          <p:nvPr/>
        </p:nvSpPr>
        <p:spPr bwMode="auto">
          <a:xfrm>
            <a:off x="4876801" y="1295400"/>
            <a:ext cx="3045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hio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8" name="Rectangle 81"/>
          <p:cNvSpPr>
            <a:spLocks noChangeArrowheads="1"/>
          </p:cNvSpPr>
          <p:nvPr/>
        </p:nvSpPr>
        <p:spPr bwMode="auto">
          <a:xfrm>
            <a:off x="7004051" y="3743326"/>
            <a:ext cx="4937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Pendleton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89" name="Rectangle 82"/>
          <p:cNvSpPr>
            <a:spLocks noChangeArrowheads="1"/>
          </p:cNvSpPr>
          <p:nvPr/>
        </p:nvSpPr>
        <p:spPr bwMode="auto">
          <a:xfrm>
            <a:off x="5988051" y="4424364"/>
            <a:ext cx="56425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Pocahontas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0" name="Rectangle 83"/>
          <p:cNvSpPr>
            <a:spLocks noChangeArrowheads="1"/>
          </p:cNvSpPr>
          <p:nvPr/>
        </p:nvSpPr>
        <p:spPr bwMode="auto">
          <a:xfrm>
            <a:off x="6599239" y="2468564"/>
            <a:ext cx="3783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Preston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1" name="Rectangle 84"/>
          <p:cNvSpPr>
            <a:spLocks noChangeArrowheads="1"/>
          </p:cNvSpPr>
          <p:nvPr/>
        </p:nvSpPr>
        <p:spPr bwMode="auto">
          <a:xfrm>
            <a:off x="3432176" y="4094164"/>
            <a:ext cx="3911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Putnam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2" name="Rectangle 85"/>
          <p:cNvSpPr>
            <a:spLocks noChangeArrowheads="1"/>
          </p:cNvSpPr>
          <p:nvPr/>
        </p:nvSpPr>
        <p:spPr bwMode="auto">
          <a:xfrm>
            <a:off x="6199189" y="3602039"/>
            <a:ext cx="48731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Randolph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3" name="Rectangle 86"/>
          <p:cNvSpPr>
            <a:spLocks noChangeArrowheads="1"/>
          </p:cNvSpPr>
          <p:nvPr/>
        </p:nvSpPr>
        <p:spPr bwMode="auto">
          <a:xfrm>
            <a:off x="4256089" y="3676651"/>
            <a:ext cx="31418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Roane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4" name="Rectangle 87"/>
          <p:cNvSpPr>
            <a:spLocks noChangeArrowheads="1"/>
          </p:cNvSpPr>
          <p:nvPr/>
        </p:nvSpPr>
        <p:spPr bwMode="auto">
          <a:xfrm>
            <a:off x="6038851" y="2655889"/>
            <a:ext cx="333425" cy="1384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Taylor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5" name="Rectangle 88"/>
          <p:cNvSpPr>
            <a:spLocks noChangeArrowheads="1"/>
          </p:cNvSpPr>
          <p:nvPr/>
        </p:nvSpPr>
        <p:spPr bwMode="auto">
          <a:xfrm>
            <a:off x="6777039" y="2995614"/>
            <a:ext cx="35907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Tucker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6" name="Rectangle 89"/>
          <p:cNvSpPr>
            <a:spLocks noChangeArrowheads="1"/>
          </p:cNvSpPr>
          <p:nvPr/>
        </p:nvSpPr>
        <p:spPr bwMode="auto">
          <a:xfrm>
            <a:off x="5867401" y="3276601"/>
            <a:ext cx="37189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Upshur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7" name="Rectangle 90"/>
          <p:cNvSpPr>
            <a:spLocks noChangeArrowheads="1"/>
          </p:cNvSpPr>
          <p:nvPr/>
        </p:nvSpPr>
        <p:spPr bwMode="auto">
          <a:xfrm>
            <a:off x="2693989" y="4752976"/>
            <a:ext cx="34624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Wayne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8" name="Rectangle 91"/>
          <p:cNvSpPr>
            <a:spLocks noChangeArrowheads="1"/>
          </p:cNvSpPr>
          <p:nvPr/>
        </p:nvSpPr>
        <p:spPr bwMode="auto">
          <a:xfrm>
            <a:off x="5535614" y="406082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Webster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99" name="Rectangle 92"/>
          <p:cNvSpPr>
            <a:spLocks noChangeArrowheads="1"/>
          </p:cNvSpPr>
          <p:nvPr/>
        </p:nvSpPr>
        <p:spPr bwMode="auto">
          <a:xfrm>
            <a:off x="4262438" y="3168651"/>
            <a:ext cx="2372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Wirt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0" name="Rectangle 93"/>
          <p:cNvSpPr>
            <a:spLocks noChangeArrowheads="1"/>
          </p:cNvSpPr>
          <p:nvPr/>
        </p:nvSpPr>
        <p:spPr bwMode="auto">
          <a:xfrm>
            <a:off x="3963989" y="2917826"/>
            <a:ext cx="29495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Wood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1" name="Rectangle 94"/>
          <p:cNvSpPr>
            <a:spLocks noChangeArrowheads="1"/>
          </p:cNvSpPr>
          <p:nvPr/>
        </p:nvSpPr>
        <p:spPr bwMode="auto">
          <a:xfrm>
            <a:off x="3860801" y="5708651"/>
            <a:ext cx="48090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Wyoming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2" name="Rectangle 95"/>
          <p:cNvSpPr>
            <a:spLocks noChangeArrowheads="1"/>
          </p:cNvSpPr>
          <p:nvPr/>
        </p:nvSpPr>
        <p:spPr bwMode="auto">
          <a:xfrm>
            <a:off x="4343400" y="2438400"/>
            <a:ext cx="50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Pleasants</a:t>
            </a:r>
          </a:p>
        </p:txBody>
      </p:sp>
      <p:sp>
        <p:nvSpPr>
          <p:cNvPr id="43103" name="Rectangle 96"/>
          <p:cNvSpPr>
            <a:spLocks noChangeArrowheads="1"/>
          </p:cNvSpPr>
          <p:nvPr/>
        </p:nvSpPr>
        <p:spPr bwMode="auto">
          <a:xfrm>
            <a:off x="5121276" y="2746376"/>
            <a:ext cx="30777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Dodd-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4" name="Rectangle 97"/>
          <p:cNvSpPr>
            <a:spLocks noChangeArrowheads="1"/>
          </p:cNvSpPr>
          <p:nvPr/>
        </p:nvSpPr>
        <p:spPr bwMode="auto">
          <a:xfrm>
            <a:off x="5149850" y="2881314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ridge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5" name="Rectangle 98"/>
          <p:cNvSpPr>
            <a:spLocks noChangeArrowheads="1"/>
          </p:cNvSpPr>
          <p:nvPr/>
        </p:nvSpPr>
        <p:spPr bwMode="auto">
          <a:xfrm>
            <a:off x="4603750" y="329882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Cal-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6" name="Rectangle 99"/>
          <p:cNvSpPr>
            <a:spLocks noChangeArrowheads="1"/>
          </p:cNvSpPr>
          <p:nvPr/>
        </p:nvSpPr>
        <p:spPr bwMode="auto">
          <a:xfrm>
            <a:off x="4583113" y="3430589"/>
            <a:ext cx="250068" cy="1384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houn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7" name="Rectangle 100"/>
          <p:cNvSpPr>
            <a:spLocks noChangeArrowheads="1"/>
          </p:cNvSpPr>
          <p:nvPr/>
        </p:nvSpPr>
        <p:spPr bwMode="auto">
          <a:xfrm>
            <a:off x="4800601" y="1676400"/>
            <a:ext cx="5995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Marshall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8" name="Rectangle 101"/>
          <p:cNvSpPr>
            <a:spLocks noChangeArrowheads="1"/>
          </p:cNvSpPr>
          <p:nvPr/>
        </p:nvSpPr>
        <p:spPr bwMode="auto">
          <a:xfrm>
            <a:off x="4902200" y="5591176"/>
            <a:ext cx="26289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Sum-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09" name="Rectangle 102"/>
          <p:cNvSpPr>
            <a:spLocks noChangeArrowheads="1"/>
          </p:cNvSpPr>
          <p:nvPr/>
        </p:nvSpPr>
        <p:spPr bwMode="auto">
          <a:xfrm>
            <a:off x="4911725" y="572611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mers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0" name="Rectangle 103"/>
          <p:cNvSpPr>
            <a:spLocks noChangeArrowheads="1"/>
          </p:cNvSpPr>
          <p:nvPr/>
        </p:nvSpPr>
        <p:spPr bwMode="auto">
          <a:xfrm>
            <a:off x="5118101" y="3748089"/>
            <a:ext cx="40395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Braxton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1" name="Rectangle 104"/>
          <p:cNvSpPr>
            <a:spLocks noChangeArrowheads="1"/>
          </p:cNvSpPr>
          <p:nvPr/>
        </p:nvSpPr>
        <p:spPr bwMode="auto">
          <a:xfrm>
            <a:off x="7761289" y="3130551"/>
            <a:ext cx="32060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Hardy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2" name="Rectangle 105"/>
          <p:cNvSpPr>
            <a:spLocks noChangeArrowheads="1"/>
          </p:cNvSpPr>
          <p:nvPr/>
        </p:nvSpPr>
        <p:spPr bwMode="auto">
          <a:xfrm>
            <a:off x="5453064" y="3208339"/>
            <a:ext cx="28212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Lewis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3" name="Rectangle 106"/>
          <p:cNvSpPr>
            <a:spLocks noChangeArrowheads="1"/>
          </p:cNvSpPr>
          <p:nvPr/>
        </p:nvSpPr>
        <p:spPr bwMode="auto">
          <a:xfrm>
            <a:off x="3424239" y="5284789"/>
            <a:ext cx="29495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Logan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4" name="Rectangle 107"/>
          <p:cNvSpPr>
            <a:spLocks noChangeArrowheads="1"/>
          </p:cNvSpPr>
          <p:nvPr/>
        </p:nvSpPr>
        <p:spPr bwMode="auto">
          <a:xfrm>
            <a:off x="3705226" y="6053139"/>
            <a:ext cx="50013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McDowell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5" name="Rectangle 108"/>
          <p:cNvSpPr>
            <a:spLocks noChangeArrowheads="1"/>
          </p:cNvSpPr>
          <p:nvPr/>
        </p:nvSpPr>
        <p:spPr bwMode="auto">
          <a:xfrm>
            <a:off x="4594226" y="6011864"/>
            <a:ext cx="3334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Mercer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6" name="Rectangle 109"/>
          <p:cNvSpPr>
            <a:spLocks noChangeArrowheads="1"/>
          </p:cNvSpPr>
          <p:nvPr/>
        </p:nvSpPr>
        <p:spPr bwMode="auto">
          <a:xfrm>
            <a:off x="4408489" y="5419726"/>
            <a:ext cx="3783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Raleigh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7" name="Rectangle 110"/>
          <p:cNvSpPr>
            <a:spLocks noChangeArrowheads="1"/>
          </p:cNvSpPr>
          <p:nvPr/>
        </p:nvSpPr>
        <p:spPr bwMode="auto">
          <a:xfrm>
            <a:off x="3952876" y="4192589"/>
            <a:ext cx="47448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Kanawha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8" name="Rectangle 111"/>
          <p:cNvSpPr>
            <a:spLocks noChangeArrowheads="1"/>
          </p:cNvSpPr>
          <p:nvPr/>
        </p:nvSpPr>
        <p:spPr bwMode="auto">
          <a:xfrm>
            <a:off x="4627564" y="2917826"/>
            <a:ext cx="3526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Ritchie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19" name="Rectangle 112"/>
          <p:cNvSpPr>
            <a:spLocks noChangeArrowheads="1"/>
          </p:cNvSpPr>
          <p:nvPr/>
        </p:nvSpPr>
        <p:spPr bwMode="auto">
          <a:xfrm>
            <a:off x="4943475" y="2363789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Tyle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20" name="Rectangle 113"/>
          <p:cNvSpPr>
            <a:spLocks noChangeArrowheads="1"/>
          </p:cNvSpPr>
          <p:nvPr/>
        </p:nvSpPr>
        <p:spPr bwMode="auto">
          <a:xfrm>
            <a:off x="5221289" y="2111376"/>
            <a:ext cx="33983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Wetzel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21" name="Rectangle 114"/>
          <p:cNvSpPr>
            <a:spLocks noChangeArrowheads="1"/>
          </p:cNvSpPr>
          <p:nvPr/>
        </p:nvSpPr>
        <p:spPr bwMode="auto">
          <a:xfrm>
            <a:off x="2990851" y="4200526"/>
            <a:ext cx="32060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Cabell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23" name="Rectangle 116"/>
          <p:cNvSpPr>
            <a:spLocks noChangeArrowheads="1"/>
          </p:cNvSpPr>
          <p:nvPr/>
        </p:nvSpPr>
        <p:spPr bwMode="auto">
          <a:xfrm>
            <a:off x="9203532" y="2630959"/>
            <a:ext cx="8620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Jefferson</a:t>
            </a:r>
            <a:endParaRPr kumimoji="0" lang="en-US" altLang="en-US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124" name="Rectangle 117"/>
          <p:cNvSpPr>
            <a:spLocks noChangeArrowheads="1"/>
          </p:cNvSpPr>
          <p:nvPr/>
        </p:nvSpPr>
        <p:spPr bwMode="auto">
          <a:xfrm>
            <a:off x="3657601" y="577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25" name="Rectangle 118"/>
          <p:cNvSpPr>
            <a:spLocks noChangeArrowheads="1"/>
          </p:cNvSpPr>
          <p:nvPr/>
        </p:nvSpPr>
        <p:spPr bwMode="auto">
          <a:xfrm>
            <a:off x="3657601" y="577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26" name="Rectangle 119"/>
          <p:cNvSpPr>
            <a:spLocks noChangeArrowheads="1"/>
          </p:cNvSpPr>
          <p:nvPr/>
        </p:nvSpPr>
        <p:spPr bwMode="auto">
          <a:xfrm>
            <a:off x="3657601" y="577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27" name="Rectangle 120"/>
          <p:cNvSpPr>
            <a:spLocks noChangeArrowheads="1"/>
          </p:cNvSpPr>
          <p:nvPr/>
        </p:nvSpPr>
        <p:spPr bwMode="auto">
          <a:xfrm>
            <a:off x="35814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28" name="Rectangle 121"/>
          <p:cNvSpPr>
            <a:spLocks noChangeArrowheads="1"/>
          </p:cNvSpPr>
          <p:nvPr/>
        </p:nvSpPr>
        <p:spPr bwMode="auto">
          <a:xfrm>
            <a:off x="35814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29" name="Rectangle 122"/>
          <p:cNvSpPr>
            <a:spLocks noChangeArrowheads="1"/>
          </p:cNvSpPr>
          <p:nvPr/>
        </p:nvSpPr>
        <p:spPr bwMode="auto">
          <a:xfrm>
            <a:off x="-2835275" y="5781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30" name="Text Box 123"/>
          <p:cNvSpPr txBox="1">
            <a:spLocks noChangeArrowheads="1"/>
          </p:cNvSpPr>
          <p:nvPr/>
        </p:nvSpPr>
        <p:spPr bwMode="auto">
          <a:xfrm>
            <a:off x="567823" y="485980"/>
            <a:ext cx="3435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West Virginia Counties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Prohibit the Use of Electronic Smoking Devices in public places.</a:t>
            </a:r>
          </a:p>
        </p:txBody>
      </p:sp>
      <p:sp>
        <p:nvSpPr>
          <p:cNvPr id="43131" name="Rectangle 125"/>
          <p:cNvSpPr>
            <a:spLocks noChangeArrowheads="1"/>
          </p:cNvSpPr>
          <p:nvPr/>
        </p:nvSpPr>
        <p:spPr bwMode="auto">
          <a:xfrm>
            <a:off x="1524001" y="2215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132" name="Text Box 126"/>
          <p:cNvSpPr txBox="1">
            <a:spLocks noChangeArrowheads="1"/>
          </p:cNvSpPr>
          <p:nvPr/>
        </p:nvSpPr>
        <p:spPr bwMode="auto">
          <a:xfrm>
            <a:off x="9039225" y="762000"/>
            <a:ext cx="16764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February 2022</a:t>
            </a:r>
          </a:p>
        </p:txBody>
      </p:sp>
      <p:sp>
        <p:nvSpPr>
          <p:cNvPr id="43133" name="TextBox 126"/>
          <p:cNvSpPr txBox="1">
            <a:spLocks noChangeArrowheads="1"/>
          </p:cNvSpPr>
          <p:nvPr/>
        </p:nvSpPr>
        <p:spPr bwMode="auto">
          <a:xfrm>
            <a:off x="7207251" y="5016397"/>
            <a:ext cx="4801759" cy="1400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700" b="1" dirty="0">
                <a:solidFill>
                  <a:srgbClr val="92D050"/>
                </a:solidFill>
              </a:rPr>
              <a:t>Green</a:t>
            </a:r>
            <a:r>
              <a:rPr lang="en-US" sz="1700" dirty="0"/>
              <a:t>: Thirty-Seven (37) counties adopting local board of health regulation that does not allow the use of electronic smoking devices where traditional smoking is not allowed.  </a:t>
            </a:r>
          </a:p>
          <a:p>
            <a:r>
              <a:rPr lang="en-US" sz="1700" dirty="0"/>
              <a:t> </a:t>
            </a:r>
          </a:p>
        </p:txBody>
      </p:sp>
      <p:sp>
        <p:nvSpPr>
          <p:cNvPr id="130" name="object 113">
            <a:extLst>
              <a:ext uri="{FF2B5EF4-FFF2-40B4-BE49-F238E27FC236}">
                <a16:creationId xmlns:a16="http://schemas.microsoft.com/office/drawing/2014/main" id="{5666D357-6CD5-4AB2-89F0-F65038DA0D06}"/>
              </a:ext>
            </a:extLst>
          </p:cNvPr>
          <p:cNvSpPr/>
          <p:nvPr/>
        </p:nvSpPr>
        <p:spPr>
          <a:xfrm>
            <a:off x="865862" y="2532822"/>
            <a:ext cx="1434465" cy="1481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957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C68874631F0F49807652938B608128" ma:contentTypeVersion="6" ma:contentTypeDescription="Create a new document." ma:contentTypeScope="" ma:versionID="f757aafa541fdfb4581277b66bf2fc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0b6ec0fed4bf60031f87821f5b9d3e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881B14-CB82-4400-955F-30E34547C9B3}"/>
</file>

<file path=customXml/itemProps2.xml><?xml version="1.0" encoding="utf-8"?>
<ds:datastoreItem xmlns:ds="http://schemas.openxmlformats.org/officeDocument/2006/customXml" ds:itemID="{8AD6793B-25ED-4D6E-8DCB-96B20B4BF96D}"/>
</file>

<file path=customXml/itemProps3.xml><?xml version="1.0" encoding="utf-8"?>
<ds:datastoreItem xmlns:ds="http://schemas.openxmlformats.org/officeDocument/2006/customXml" ds:itemID="{36C62404-96AA-4F5B-935B-BC797B20E489}"/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107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Mickey</dc:creator>
  <cp:lastModifiedBy>Danberry, Kathy M</cp:lastModifiedBy>
  <cp:revision>14</cp:revision>
  <dcterms:created xsi:type="dcterms:W3CDTF">2020-03-15T15:44:04Z</dcterms:created>
  <dcterms:modified xsi:type="dcterms:W3CDTF">2022-02-08T17:13:28Z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0x0101009DC68874631F0F49807652938B608128</vt:lpwstr>
  </property>
</Properties>
</file>