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9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7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78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ustomXml" Target="../customXml/item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B0E0-50B2-4E9C-8C6A-2607919C623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93B5-9010-48BB-BACD-AA7A45726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6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EB0E0-50B2-4E9C-8C6A-2607919C623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93B5-9010-48BB-BACD-AA7A45726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Media &amp; Public Health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94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40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3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0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73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41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94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44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96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7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31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Social Media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15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44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03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69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04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69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95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 up to use Social Media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27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Do I Find Social Media Sites?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08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 Health Social Media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9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History of Media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98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Disaster Management Cycle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50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Uses in Mitigation &amp; Preparedness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16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Uses in Response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4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Uses in Recovery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49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Which Social Media Works for Me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26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45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65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Which Social Media Works for Me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56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MCHD Main Media Platforms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2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32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Supporting Media Tools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90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Website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102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Website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50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Website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194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Website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700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218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65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430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811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2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 We Use Social Media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116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“The Clouds”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687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Evernote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557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Evernote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834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Postach.io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320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Evernote/Postach.io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463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Evernote/Postach.io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395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Media Management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006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Hootsuite Dashboard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369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Hootsuite Messaging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462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Hootsuite Scheduler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2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Media Tools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733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Hootsuite Publisher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45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Effective Social Media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83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Platform Synergy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660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Bare-Bones Scenario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14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Bare-Bones Scenario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441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741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Decision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815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Citation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821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http://www.cdc.gov/socialmedia/tools/guidelines/pdf/socialmediatoolkit_bm.pdf</a:t>
            </a:r>
            <a:endParaRPr lang="en-US" sz="3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380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Ted Krafczyk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9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Media Platforms</a:t>
            </a:r>
            <a:br>
              <a:rPr lang="en-US" smtClean="0"/>
            </a:br>
            <a:r>
              <a:rPr lang="en-US" smtClean="0"/>
              <a:t>Just a Few to Choose From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637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3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Media Platforms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6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67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AB4D8E6FE8784EB23E4DE115233510" ma:contentTypeVersion="6" ma:contentTypeDescription="Create a new document." ma:contentTypeScope="" ma:versionID="2a8bc18b47db5e6e9bf5f9e64a3f334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0b6ec0fed4bf60031f87821f5b9d3e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2D5973-0895-4CD3-99CC-FC0CE606CB6B}"/>
</file>

<file path=customXml/itemProps2.xml><?xml version="1.0" encoding="utf-8"?>
<ds:datastoreItem xmlns:ds="http://schemas.openxmlformats.org/officeDocument/2006/customXml" ds:itemID="{77CF7B24-04F0-4CFF-A148-FFC8848DA5BF}"/>
</file>

<file path=customXml/itemProps3.xml><?xml version="1.0" encoding="utf-8"?>
<ds:datastoreItem xmlns:ds="http://schemas.openxmlformats.org/officeDocument/2006/customXml" ds:itemID="{EF379086-2570-4E56-910F-AEE0B9A5ADF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120</Words>
  <Application>Microsoft Office PowerPoint</Application>
  <PresentationFormat>On-screen Show (4:3)</PresentationFormat>
  <Paragraphs>42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Social Media &amp; Public Health</vt:lpstr>
      <vt:lpstr>What Is Social Media</vt:lpstr>
      <vt:lpstr>History of Media</vt:lpstr>
      <vt:lpstr>PowerPoint Presentation</vt:lpstr>
      <vt:lpstr>Why Do We Use Social Media</vt:lpstr>
      <vt:lpstr>Social Media Tools</vt:lpstr>
      <vt:lpstr>Social Media Platforms Just a Few to Choose From</vt:lpstr>
      <vt:lpstr>Social Media Platforms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 up to use Social Media</vt:lpstr>
      <vt:lpstr>Where Do I Find Social Media Sites?</vt:lpstr>
      <vt:lpstr>Public Health Social Media</vt:lpstr>
      <vt:lpstr>Disaster Management Cycle</vt:lpstr>
      <vt:lpstr>Uses in Mitigation &amp; Preparedness</vt:lpstr>
      <vt:lpstr>Uses in Response</vt:lpstr>
      <vt:lpstr>Uses in Recovery</vt:lpstr>
      <vt:lpstr>Which Social Media Works for Me</vt:lpstr>
      <vt:lpstr>PowerPoint Presentation</vt:lpstr>
      <vt:lpstr>PowerPoint Presentation</vt:lpstr>
      <vt:lpstr>PowerPoint Presentation</vt:lpstr>
      <vt:lpstr>Which Social Media Works for Me</vt:lpstr>
      <vt:lpstr>MCHD Main Media Platforms</vt:lpstr>
      <vt:lpstr>Supporting Media Tools</vt:lpstr>
      <vt:lpstr>Website</vt:lpstr>
      <vt:lpstr>Website</vt:lpstr>
      <vt:lpstr>Website</vt:lpstr>
      <vt:lpstr>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“The Clouds”</vt:lpstr>
      <vt:lpstr>Evernote</vt:lpstr>
      <vt:lpstr>Evernote</vt:lpstr>
      <vt:lpstr>Postach.io</vt:lpstr>
      <vt:lpstr>Evernote/Postach.io</vt:lpstr>
      <vt:lpstr>Evernote/Postach.io</vt:lpstr>
      <vt:lpstr>Social Media Management</vt:lpstr>
      <vt:lpstr>Hootsuite Dashboard</vt:lpstr>
      <vt:lpstr>Hootsuite Messaging</vt:lpstr>
      <vt:lpstr>Hootsuite Scheduler</vt:lpstr>
      <vt:lpstr>Hootsuite Publisher</vt:lpstr>
      <vt:lpstr>Effective Social Media</vt:lpstr>
      <vt:lpstr>Platform Synergy</vt:lpstr>
      <vt:lpstr>Bare-Bones Scenario</vt:lpstr>
      <vt:lpstr>Bare-Bones Scenario</vt:lpstr>
      <vt:lpstr>Questions</vt:lpstr>
      <vt:lpstr>Your Decision</vt:lpstr>
      <vt:lpstr>Citation</vt:lpstr>
      <vt:lpstr>http://www.cdc.gov/socialmedia/tools/guidelines/pdf/socialmediatoolkit_bm.pdf</vt:lpstr>
      <vt:lpstr>Ted Krafczyk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&amp; Public Health</dc:title>
  <dc:creator>Ted Krafczyk</dc:creator>
  <cp:lastModifiedBy>C331566</cp:lastModifiedBy>
  <cp:revision>1</cp:revision>
  <dcterms:created xsi:type="dcterms:W3CDTF">2014-04-01T00:49:26Z</dcterms:created>
  <dcterms:modified xsi:type="dcterms:W3CDTF">2014-04-16T12:17:54Z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0x01010060AB4D8E6FE8784EB23E4DE115233510</vt:lpwstr>
  </property>
</Properties>
</file>